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Lst>
  <p:sldSz cy="21945600" cx="32918400"/>
  <p:notesSz cx="5800725" cy="9094775"/>
  <p:embeddedFontLst>
    <p:embeddedFont>
      <p:font typeface="Roboto"/>
      <p:regular r:id="rId7"/>
      <p:bold r:id="rId8"/>
      <p:italic r:id="rId9"/>
      <p:boldItalic r:id="rId10"/>
    </p:embeddedFont>
    <p:embeddedFont>
      <p:font typeface="Amaranth"/>
      <p:regular r:id="rId11"/>
      <p:bold r:id="rId12"/>
      <p:italic r:id="rId13"/>
      <p:boldItalic r:id="rId14"/>
    </p:embeddedFont>
    <p:embeddedFont>
      <p:font typeface="Montserrat"/>
      <p:regular r:id="rId15"/>
      <p:bold r:id="rId16"/>
      <p:italic r:id="rId17"/>
      <p:boldItalic r:id="rId18"/>
    </p:embeddedFont>
    <p:embeddedFont>
      <p:font typeface="Lato"/>
      <p:regular r:id="rId19"/>
      <p:bold r:id="rId20"/>
      <p:italic r:id="rId21"/>
      <p:boldItalic r:id="rId22"/>
    </p:embeddedFont>
    <p:embeddedFont>
      <p:font typeface="Roboto Light"/>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912">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912" orient="horz"/>
        <p:guide pos="1036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22" Type="http://schemas.openxmlformats.org/officeDocument/2006/relationships/font" Target="fonts/Lato-boldItalic.fntdata"/><Relationship Id="rId21" Type="http://schemas.openxmlformats.org/officeDocument/2006/relationships/font" Target="fonts/Lato-italic.fntdata"/><Relationship Id="rId24" Type="http://schemas.openxmlformats.org/officeDocument/2006/relationships/font" Target="fonts/RobotoLight-bold.fntdata"/><Relationship Id="rId23" Type="http://schemas.openxmlformats.org/officeDocument/2006/relationships/font" Target="fonts/Roboto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Roboto-italic.fntdata"/><Relationship Id="rId26" Type="http://schemas.openxmlformats.org/officeDocument/2006/relationships/font" Target="fonts/RobotoLight-boldItalic.fntdata"/><Relationship Id="rId25" Type="http://schemas.openxmlformats.org/officeDocument/2006/relationships/font" Target="fonts/RobotoLigh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Roboto-regular.fntdata"/><Relationship Id="rId8" Type="http://schemas.openxmlformats.org/officeDocument/2006/relationships/font" Target="fonts/Roboto-bold.fntdata"/><Relationship Id="rId11" Type="http://schemas.openxmlformats.org/officeDocument/2006/relationships/font" Target="fonts/Amaranth-regular.fntdata"/><Relationship Id="rId10" Type="http://schemas.openxmlformats.org/officeDocument/2006/relationships/font" Target="fonts/Roboto-boldItalic.fntdata"/><Relationship Id="rId13" Type="http://schemas.openxmlformats.org/officeDocument/2006/relationships/font" Target="fonts/Amaranth-italic.fntdata"/><Relationship Id="rId12" Type="http://schemas.openxmlformats.org/officeDocument/2006/relationships/font" Target="fonts/Amaranth-bold.fntdata"/><Relationship Id="rId15" Type="http://schemas.openxmlformats.org/officeDocument/2006/relationships/font" Target="fonts/Montserrat-regular.fntdata"/><Relationship Id="rId14" Type="http://schemas.openxmlformats.org/officeDocument/2006/relationships/font" Target="fonts/Amaranth-boldItalic.fntdata"/><Relationship Id="rId17" Type="http://schemas.openxmlformats.org/officeDocument/2006/relationships/font" Target="fonts/Montserrat-italic.fntdata"/><Relationship Id="rId16" Type="http://schemas.openxmlformats.org/officeDocument/2006/relationships/font" Target="fonts/Montserrat-bold.fntdata"/><Relationship Id="rId19" Type="http://schemas.openxmlformats.org/officeDocument/2006/relationships/font" Target="fonts/Lato-regular.fntdata"/><Relationship Id="rId18" Type="http://schemas.openxmlformats.org/officeDocument/2006/relationships/font" Target="fonts/Montserrat-boldItalic.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jpg>
</file>

<file path=ppt/media/image23.jpg>
</file>

<file path=ppt/media/image24.jpg>
</file>

<file path=ppt/media/image25.jp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966975" y="682100"/>
            <a:ext cx="3867325" cy="34105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580050" y="4320000"/>
            <a:ext cx="4640575" cy="4092625"/>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580050" y="4320000"/>
            <a:ext cx="4640575" cy="409262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6" name="Google Shape;86;p1:notes"/>
          <p:cNvSpPr/>
          <p:nvPr>
            <p:ph idx="2" type="sldImg"/>
          </p:nvPr>
        </p:nvSpPr>
        <p:spPr>
          <a:xfrm>
            <a:off x="342900" y="682625"/>
            <a:ext cx="5114925" cy="34099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2469356" y="6817784"/>
            <a:ext cx="27979689" cy="4703233"/>
          </a:xfrm>
          <a:prstGeom prst="rect">
            <a:avLst/>
          </a:prstGeom>
          <a:noFill/>
          <a:ln>
            <a:noFill/>
          </a:ln>
        </p:spPr>
        <p:txBody>
          <a:bodyPr anchorCtr="0" anchor="ctr" bIns="235125" lIns="470250" spcFirstLastPara="1" rIns="470250" wrap="square" tIns="2351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 name="Google Shape;17;p2"/>
          <p:cNvSpPr txBox="1"/>
          <p:nvPr>
            <p:ph idx="1" type="subTitle"/>
          </p:nvPr>
        </p:nvSpPr>
        <p:spPr>
          <a:xfrm>
            <a:off x="4937523" y="12435417"/>
            <a:ext cx="23043355" cy="5609167"/>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2200"/>
              </a:spcBef>
              <a:spcAft>
                <a:spcPts val="0"/>
              </a:spcAft>
              <a:buClr>
                <a:schemeClr val="dk1"/>
              </a:buClr>
              <a:buSzPts val="11001"/>
              <a:buFont typeface="Arial"/>
              <a:buNone/>
              <a:defRPr/>
            </a:lvl1pPr>
            <a:lvl2pPr lvl="1" algn="ctr">
              <a:lnSpc>
                <a:spcPct val="100000"/>
              </a:lnSpc>
              <a:spcBef>
                <a:spcPts val="1920"/>
              </a:spcBef>
              <a:spcAft>
                <a:spcPts val="0"/>
              </a:spcAft>
              <a:buClr>
                <a:schemeClr val="dk1"/>
              </a:buClr>
              <a:buSzPts val="9600"/>
              <a:buFont typeface="Arial"/>
              <a:buNone/>
              <a:defRPr/>
            </a:lvl2pPr>
            <a:lvl3pPr lvl="2" algn="ctr">
              <a:lnSpc>
                <a:spcPct val="100000"/>
              </a:lnSpc>
              <a:spcBef>
                <a:spcPts val="1640"/>
              </a:spcBef>
              <a:spcAft>
                <a:spcPts val="0"/>
              </a:spcAft>
              <a:buClr>
                <a:schemeClr val="dk1"/>
              </a:buClr>
              <a:buSzPts val="8200"/>
              <a:buFont typeface="Arial"/>
              <a:buNone/>
              <a:defRPr/>
            </a:lvl3pPr>
            <a:lvl4pPr lvl="3" algn="ctr">
              <a:lnSpc>
                <a:spcPct val="100000"/>
              </a:lnSpc>
              <a:spcBef>
                <a:spcPts val="1373"/>
              </a:spcBef>
              <a:spcAft>
                <a:spcPts val="0"/>
              </a:spcAft>
              <a:buClr>
                <a:schemeClr val="dk1"/>
              </a:buClr>
              <a:buSzPts val="6867"/>
              <a:buFont typeface="Arial"/>
              <a:buNone/>
              <a:defRPr/>
            </a:lvl4pPr>
            <a:lvl5pPr lvl="4" algn="ctr">
              <a:lnSpc>
                <a:spcPct val="100000"/>
              </a:lnSpc>
              <a:spcBef>
                <a:spcPts val="1373"/>
              </a:spcBef>
              <a:spcAft>
                <a:spcPts val="0"/>
              </a:spcAft>
              <a:buClr>
                <a:schemeClr val="dk1"/>
              </a:buClr>
              <a:buSzPts val="6867"/>
              <a:buFont typeface="Arial"/>
              <a:buNone/>
              <a:defRPr/>
            </a:lvl5pPr>
            <a:lvl6pPr lvl="5" algn="ctr">
              <a:lnSpc>
                <a:spcPct val="100000"/>
              </a:lnSpc>
              <a:spcBef>
                <a:spcPts val="1373"/>
              </a:spcBef>
              <a:spcAft>
                <a:spcPts val="0"/>
              </a:spcAft>
              <a:buClr>
                <a:schemeClr val="dk1"/>
              </a:buClr>
              <a:buSzPts val="6867"/>
              <a:buFont typeface="Arial"/>
              <a:buNone/>
              <a:defRPr/>
            </a:lvl6pPr>
            <a:lvl7pPr lvl="6" algn="ctr">
              <a:lnSpc>
                <a:spcPct val="100000"/>
              </a:lnSpc>
              <a:spcBef>
                <a:spcPts val="1373"/>
              </a:spcBef>
              <a:spcAft>
                <a:spcPts val="0"/>
              </a:spcAft>
              <a:buClr>
                <a:schemeClr val="dk1"/>
              </a:buClr>
              <a:buSzPts val="6867"/>
              <a:buFont typeface="Arial"/>
              <a:buNone/>
              <a:defRPr/>
            </a:lvl7pPr>
            <a:lvl8pPr lvl="7" algn="ctr">
              <a:lnSpc>
                <a:spcPct val="100000"/>
              </a:lnSpc>
              <a:spcBef>
                <a:spcPts val="1373"/>
              </a:spcBef>
              <a:spcAft>
                <a:spcPts val="0"/>
              </a:spcAft>
              <a:buClr>
                <a:schemeClr val="dk1"/>
              </a:buClr>
              <a:buSzPts val="6867"/>
              <a:buFont typeface="Arial"/>
              <a:buNone/>
              <a:defRPr/>
            </a:lvl8pPr>
            <a:lvl9pPr lvl="8" algn="ctr">
              <a:lnSpc>
                <a:spcPct val="100000"/>
              </a:lnSpc>
              <a:spcBef>
                <a:spcPts val="1373"/>
              </a:spcBef>
              <a:spcAft>
                <a:spcPts val="0"/>
              </a:spcAft>
              <a:buClr>
                <a:schemeClr val="dk1"/>
              </a:buClr>
              <a:buSzPts val="6867"/>
              <a:buFont typeface="Arial"/>
              <a:buNone/>
              <a:defRPr/>
            </a:lvl9pPr>
          </a:lstStyle>
          <a:p/>
        </p:txBody>
      </p:sp>
      <p:sp>
        <p:nvSpPr>
          <p:cNvPr id="18" name="Google Shape;18;p2"/>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1645444" y="878417"/>
            <a:ext cx="29627512" cy="3657600"/>
          </a:xfrm>
          <a:prstGeom prst="rect">
            <a:avLst/>
          </a:prstGeom>
          <a:noFill/>
          <a:ln>
            <a:noFill/>
          </a:ln>
        </p:spPr>
        <p:txBody>
          <a:bodyPr anchorCtr="0" anchor="ctr" bIns="235125" lIns="470250" spcFirstLastPara="1" rIns="470250" wrap="square" tIns="2351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 name="Google Shape;74;p11"/>
          <p:cNvSpPr txBox="1"/>
          <p:nvPr>
            <p:ph idx="1" type="body"/>
          </p:nvPr>
        </p:nvSpPr>
        <p:spPr>
          <a:xfrm rot="5400000">
            <a:off x="9217553" y="-2451892"/>
            <a:ext cx="14483294" cy="29627512"/>
          </a:xfrm>
          <a:prstGeom prst="rect">
            <a:avLst/>
          </a:prstGeom>
          <a:noFill/>
          <a:ln>
            <a:noFill/>
          </a:ln>
        </p:spPr>
        <p:txBody>
          <a:bodyPr anchorCtr="0" anchor="t" bIns="235125" lIns="470250" spcFirstLastPara="1" rIns="470250" wrap="square" tIns="2351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11"/>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1"/>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18206974" y="6537525"/>
            <a:ext cx="18725093" cy="7406878"/>
          </a:xfrm>
          <a:prstGeom prst="rect">
            <a:avLst/>
          </a:prstGeom>
          <a:noFill/>
          <a:ln>
            <a:noFill/>
          </a:ln>
        </p:spPr>
        <p:txBody>
          <a:bodyPr anchorCtr="0" anchor="ctr" bIns="235125" lIns="470250" spcFirstLastPara="1" rIns="470250" wrap="square" tIns="2351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 name="Google Shape;80;p12"/>
          <p:cNvSpPr txBox="1"/>
          <p:nvPr>
            <p:ph idx="1" type="body"/>
          </p:nvPr>
        </p:nvSpPr>
        <p:spPr>
          <a:xfrm rot="5400000">
            <a:off x="3336064" y="-812204"/>
            <a:ext cx="18725093" cy="22106335"/>
          </a:xfrm>
          <a:prstGeom prst="rect">
            <a:avLst/>
          </a:prstGeom>
          <a:noFill/>
          <a:ln>
            <a:noFill/>
          </a:ln>
        </p:spPr>
        <p:txBody>
          <a:bodyPr anchorCtr="0" anchor="t" bIns="235125" lIns="470250" spcFirstLastPara="1" rIns="470250" wrap="square" tIns="2351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12"/>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2"/>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1645444" y="878417"/>
            <a:ext cx="29627512" cy="3657600"/>
          </a:xfrm>
          <a:prstGeom prst="rect">
            <a:avLst/>
          </a:prstGeom>
          <a:noFill/>
          <a:ln>
            <a:noFill/>
          </a:ln>
        </p:spPr>
        <p:txBody>
          <a:bodyPr anchorCtr="0" anchor="ctr" bIns="235125" lIns="470250" spcFirstLastPara="1" rIns="470250" wrap="square" tIns="2351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 name="Google Shape;23;p3"/>
          <p:cNvSpPr txBox="1"/>
          <p:nvPr>
            <p:ph idx="1" type="body"/>
          </p:nvPr>
        </p:nvSpPr>
        <p:spPr>
          <a:xfrm>
            <a:off x="1645444" y="5120217"/>
            <a:ext cx="29627512" cy="14483294"/>
          </a:xfrm>
          <a:prstGeom prst="rect">
            <a:avLst/>
          </a:prstGeom>
          <a:noFill/>
          <a:ln>
            <a:noFill/>
          </a:ln>
        </p:spPr>
        <p:txBody>
          <a:bodyPr anchorCtr="0" anchor="t" bIns="235125" lIns="470250" spcFirstLastPara="1" rIns="470250" wrap="square" tIns="2351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3"/>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4"/>
          <p:cNvSpPr txBox="1"/>
          <p:nvPr>
            <p:ph type="title"/>
          </p:nvPr>
        </p:nvSpPr>
        <p:spPr>
          <a:xfrm>
            <a:off x="2600325" y="14102294"/>
            <a:ext cx="27980879" cy="4358217"/>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b="1" sz="2667"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 name="Google Shape;29;p4"/>
          <p:cNvSpPr txBox="1"/>
          <p:nvPr>
            <p:ph idx="1" type="body"/>
          </p:nvPr>
        </p:nvSpPr>
        <p:spPr>
          <a:xfrm>
            <a:off x="2600325" y="9301692"/>
            <a:ext cx="27980879" cy="4800600"/>
          </a:xfrm>
          <a:prstGeom prst="rect">
            <a:avLst/>
          </a:prstGeom>
          <a:noFill/>
          <a:ln>
            <a:noFill/>
          </a:ln>
        </p:spPr>
        <p:txBody>
          <a:bodyPr anchorCtr="0" anchor="b" bIns="235125" lIns="470250" spcFirstLastPara="1" rIns="470250" wrap="square" tIns="235125">
            <a:noAutofit/>
          </a:bodyPr>
          <a:lstStyle>
            <a:lvl1pPr indent="-228600" lvl="0" marL="457200" algn="l">
              <a:lnSpc>
                <a:spcPct val="100000"/>
              </a:lnSpc>
              <a:spcBef>
                <a:spcPts val="267"/>
              </a:spcBef>
              <a:spcAft>
                <a:spcPts val="0"/>
              </a:spcAft>
              <a:buClr>
                <a:schemeClr val="dk1"/>
              </a:buClr>
              <a:buSzPts val="1333"/>
              <a:buFont typeface="Arial"/>
              <a:buNone/>
              <a:defRPr sz="1333"/>
            </a:lvl1pPr>
            <a:lvl2pPr indent="-228600" lvl="1" marL="914400" algn="l">
              <a:lnSpc>
                <a:spcPct val="100000"/>
              </a:lnSpc>
              <a:spcBef>
                <a:spcPts val="240"/>
              </a:spcBef>
              <a:spcAft>
                <a:spcPts val="0"/>
              </a:spcAft>
              <a:buClr>
                <a:schemeClr val="dk1"/>
              </a:buClr>
              <a:buSzPts val="1200"/>
              <a:buFont typeface="Arial"/>
              <a:buNone/>
              <a:defRPr sz="1200"/>
            </a:lvl2pPr>
            <a:lvl3pPr indent="-228600" lvl="2" marL="1371600" algn="l">
              <a:lnSpc>
                <a:spcPct val="100000"/>
              </a:lnSpc>
              <a:spcBef>
                <a:spcPts val="213"/>
              </a:spcBef>
              <a:spcAft>
                <a:spcPts val="0"/>
              </a:spcAft>
              <a:buClr>
                <a:schemeClr val="dk1"/>
              </a:buClr>
              <a:buSzPts val="1067"/>
              <a:buFont typeface="Arial"/>
              <a:buNone/>
              <a:defRPr sz="1067"/>
            </a:lvl3pPr>
            <a:lvl4pPr indent="-228600" lvl="3" marL="1828800" algn="l">
              <a:lnSpc>
                <a:spcPct val="100000"/>
              </a:lnSpc>
              <a:spcBef>
                <a:spcPts val="187"/>
              </a:spcBef>
              <a:spcAft>
                <a:spcPts val="0"/>
              </a:spcAft>
              <a:buClr>
                <a:schemeClr val="dk1"/>
              </a:buClr>
              <a:buSzPts val="933"/>
              <a:buFont typeface="Arial"/>
              <a:buNone/>
              <a:defRPr sz="933"/>
            </a:lvl4pPr>
            <a:lvl5pPr indent="-228600" lvl="4" marL="2286000" algn="l">
              <a:lnSpc>
                <a:spcPct val="100000"/>
              </a:lnSpc>
              <a:spcBef>
                <a:spcPts val="187"/>
              </a:spcBef>
              <a:spcAft>
                <a:spcPts val="0"/>
              </a:spcAft>
              <a:buClr>
                <a:schemeClr val="dk1"/>
              </a:buClr>
              <a:buSzPts val="933"/>
              <a:buFont typeface="Arial"/>
              <a:buNone/>
              <a:defRPr sz="933"/>
            </a:lvl5pPr>
            <a:lvl6pPr indent="-228600" lvl="5" marL="2743200" algn="l">
              <a:lnSpc>
                <a:spcPct val="100000"/>
              </a:lnSpc>
              <a:spcBef>
                <a:spcPts val="187"/>
              </a:spcBef>
              <a:spcAft>
                <a:spcPts val="0"/>
              </a:spcAft>
              <a:buClr>
                <a:schemeClr val="dk1"/>
              </a:buClr>
              <a:buSzPts val="933"/>
              <a:buFont typeface="Arial"/>
              <a:buNone/>
              <a:defRPr sz="933"/>
            </a:lvl6pPr>
            <a:lvl7pPr indent="-228600" lvl="6" marL="3200400" algn="l">
              <a:lnSpc>
                <a:spcPct val="100000"/>
              </a:lnSpc>
              <a:spcBef>
                <a:spcPts val="187"/>
              </a:spcBef>
              <a:spcAft>
                <a:spcPts val="0"/>
              </a:spcAft>
              <a:buClr>
                <a:schemeClr val="dk1"/>
              </a:buClr>
              <a:buSzPts val="933"/>
              <a:buFont typeface="Arial"/>
              <a:buNone/>
              <a:defRPr sz="933"/>
            </a:lvl7pPr>
            <a:lvl8pPr indent="-228600" lvl="7" marL="3657600" algn="l">
              <a:lnSpc>
                <a:spcPct val="100000"/>
              </a:lnSpc>
              <a:spcBef>
                <a:spcPts val="187"/>
              </a:spcBef>
              <a:spcAft>
                <a:spcPts val="0"/>
              </a:spcAft>
              <a:buClr>
                <a:schemeClr val="dk1"/>
              </a:buClr>
              <a:buSzPts val="933"/>
              <a:buFont typeface="Arial"/>
              <a:buNone/>
              <a:defRPr sz="933"/>
            </a:lvl8pPr>
            <a:lvl9pPr indent="-228600" lvl="8" marL="4114800" algn="l">
              <a:lnSpc>
                <a:spcPct val="100000"/>
              </a:lnSpc>
              <a:spcBef>
                <a:spcPts val="187"/>
              </a:spcBef>
              <a:spcAft>
                <a:spcPts val="0"/>
              </a:spcAft>
              <a:buClr>
                <a:schemeClr val="dk1"/>
              </a:buClr>
              <a:buSzPts val="933"/>
              <a:buFont typeface="Arial"/>
              <a:buNone/>
              <a:defRPr sz="933"/>
            </a:lvl9pPr>
          </a:lstStyle>
          <a:p/>
        </p:txBody>
      </p:sp>
      <p:sp>
        <p:nvSpPr>
          <p:cNvPr id="30" name="Google Shape;30;p4"/>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4"/>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4"/>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5"/>
          <p:cNvSpPr txBox="1"/>
          <p:nvPr>
            <p:ph type="title"/>
          </p:nvPr>
        </p:nvSpPr>
        <p:spPr>
          <a:xfrm>
            <a:off x="1645444" y="878417"/>
            <a:ext cx="29627512" cy="3657600"/>
          </a:xfrm>
          <a:prstGeom prst="rect">
            <a:avLst/>
          </a:prstGeom>
          <a:noFill/>
          <a:ln>
            <a:noFill/>
          </a:ln>
        </p:spPr>
        <p:txBody>
          <a:bodyPr anchorCtr="0" anchor="ctr" bIns="235125" lIns="470250" spcFirstLastPara="1" rIns="470250" wrap="square" tIns="2351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 name="Google Shape;35;p5"/>
          <p:cNvSpPr txBox="1"/>
          <p:nvPr>
            <p:ph idx="1" type="body"/>
          </p:nvPr>
        </p:nvSpPr>
        <p:spPr>
          <a:xfrm>
            <a:off x="1645444" y="5120217"/>
            <a:ext cx="14756606" cy="14483294"/>
          </a:xfrm>
          <a:prstGeom prst="rect">
            <a:avLst/>
          </a:prstGeom>
          <a:noFill/>
          <a:ln>
            <a:noFill/>
          </a:ln>
        </p:spPr>
        <p:txBody>
          <a:bodyPr anchorCtr="0" anchor="t" bIns="235125" lIns="470250" spcFirstLastPara="1" rIns="470250" wrap="square" tIns="235125">
            <a:noAutofit/>
          </a:bodyPr>
          <a:lstStyle>
            <a:lvl1pPr indent="-347154" lvl="0" marL="457200" algn="l">
              <a:lnSpc>
                <a:spcPct val="100000"/>
              </a:lnSpc>
              <a:spcBef>
                <a:spcPts val="373"/>
              </a:spcBef>
              <a:spcAft>
                <a:spcPts val="0"/>
              </a:spcAft>
              <a:buClr>
                <a:schemeClr val="dk1"/>
              </a:buClr>
              <a:buSzPts val="1867"/>
              <a:buFont typeface="Arial"/>
              <a:buChar char="•"/>
              <a:defRPr sz="1867"/>
            </a:lvl1pPr>
            <a:lvl2pPr indent="-330200" lvl="1" marL="914400" algn="l">
              <a:lnSpc>
                <a:spcPct val="100000"/>
              </a:lnSpc>
              <a:spcBef>
                <a:spcPts val="320"/>
              </a:spcBef>
              <a:spcAft>
                <a:spcPts val="0"/>
              </a:spcAft>
              <a:buClr>
                <a:schemeClr val="dk1"/>
              </a:buClr>
              <a:buSzPts val="1600"/>
              <a:buFont typeface="Arial"/>
              <a:buChar char="–"/>
              <a:defRPr sz="1600"/>
            </a:lvl2pPr>
            <a:lvl3pPr indent="-313245" lvl="2" marL="1371600" algn="l">
              <a:lnSpc>
                <a:spcPct val="100000"/>
              </a:lnSpc>
              <a:spcBef>
                <a:spcPts val="267"/>
              </a:spcBef>
              <a:spcAft>
                <a:spcPts val="0"/>
              </a:spcAft>
              <a:buClr>
                <a:schemeClr val="dk1"/>
              </a:buClr>
              <a:buSzPts val="1333"/>
              <a:buFont typeface="Arial"/>
              <a:buChar char="•"/>
              <a:defRPr sz="1333"/>
            </a:lvl3pPr>
            <a:lvl4pPr indent="-304800" lvl="3" marL="1828800" algn="l">
              <a:lnSpc>
                <a:spcPct val="100000"/>
              </a:lnSpc>
              <a:spcBef>
                <a:spcPts val="240"/>
              </a:spcBef>
              <a:spcAft>
                <a:spcPts val="0"/>
              </a:spcAft>
              <a:buClr>
                <a:schemeClr val="dk1"/>
              </a:buClr>
              <a:buSzPts val="1200"/>
              <a:buFont typeface="Arial"/>
              <a:buChar char="–"/>
              <a:defRPr sz="1200"/>
            </a:lvl4pPr>
            <a:lvl5pPr indent="-304800" lvl="4" marL="2286000" algn="l">
              <a:lnSpc>
                <a:spcPct val="100000"/>
              </a:lnSpc>
              <a:spcBef>
                <a:spcPts val="240"/>
              </a:spcBef>
              <a:spcAft>
                <a:spcPts val="0"/>
              </a:spcAft>
              <a:buClr>
                <a:schemeClr val="dk1"/>
              </a:buClr>
              <a:buSzPts val="1200"/>
              <a:buFont typeface="Arial"/>
              <a:buChar char="»"/>
              <a:defRPr sz="1200"/>
            </a:lvl5pPr>
            <a:lvl6pPr indent="-304800" lvl="5" marL="2743200" algn="l">
              <a:lnSpc>
                <a:spcPct val="100000"/>
              </a:lnSpc>
              <a:spcBef>
                <a:spcPts val="240"/>
              </a:spcBef>
              <a:spcAft>
                <a:spcPts val="0"/>
              </a:spcAft>
              <a:buClr>
                <a:schemeClr val="dk1"/>
              </a:buClr>
              <a:buSzPts val="1200"/>
              <a:buFont typeface="Arial"/>
              <a:buChar char="»"/>
              <a:defRPr sz="1200"/>
            </a:lvl6pPr>
            <a:lvl7pPr indent="-304800" lvl="6" marL="3200400" algn="l">
              <a:lnSpc>
                <a:spcPct val="100000"/>
              </a:lnSpc>
              <a:spcBef>
                <a:spcPts val="240"/>
              </a:spcBef>
              <a:spcAft>
                <a:spcPts val="0"/>
              </a:spcAft>
              <a:buClr>
                <a:schemeClr val="dk1"/>
              </a:buClr>
              <a:buSzPts val="1200"/>
              <a:buFont typeface="Arial"/>
              <a:buChar char="»"/>
              <a:defRPr sz="1200"/>
            </a:lvl7pPr>
            <a:lvl8pPr indent="-304800" lvl="7" marL="3657600" algn="l">
              <a:lnSpc>
                <a:spcPct val="100000"/>
              </a:lnSpc>
              <a:spcBef>
                <a:spcPts val="240"/>
              </a:spcBef>
              <a:spcAft>
                <a:spcPts val="0"/>
              </a:spcAft>
              <a:buClr>
                <a:schemeClr val="dk1"/>
              </a:buClr>
              <a:buSzPts val="1200"/>
              <a:buFont typeface="Arial"/>
              <a:buChar char="»"/>
              <a:defRPr sz="1200"/>
            </a:lvl8pPr>
            <a:lvl9pPr indent="-304800" lvl="8" marL="4114800" algn="l">
              <a:lnSpc>
                <a:spcPct val="100000"/>
              </a:lnSpc>
              <a:spcBef>
                <a:spcPts val="240"/>
              </a:spcBef>
              <a:spcAft>
                <a:spcPts val="0"/>
              </a:spcAft>
              <a:buClr>
                <a:schemeClr val="dk1"/>
              </a:buClr>
              <a:buSzPts val="1200"/>
              <a:buFont typeface="Arial"/>
              <a:buChar char="»"/>
              <a:defRPr sz="1200"/>
            </a:lvl9pPr>
          </a:lstStyle>
          <a:p/>
        </p:txBody>
      </p:sp>
      <p:sp>
        <p:nvSpPr>
          <p:cNvPr id="36" name="Google Shape;36;p5"/>
          <p:cNvSpPr txBox="1"/>
          <p:nvPr>
            <p:ph idx="2" type="body"/>
          </p:nvPr>
        </p:nvSpPr>
        <p:spPr>
          <a:xfrm>
            <a:off x="16516352" y="5120217"/>
            <a:ext cx="14756606" cy="14483294"/>
          </a:xfrm>
          <a:prstGeom prst="rect">
            <a:avLst/>
          </a:prstGeom>
          <a:noFill/>
          <a:ln>
            <a:noFill/>
          </a:ln>
        </p:spPr>
        <p:txBody>
          <a:bodyPr anchorCtr="0" anchor="t" bIns="235125" lIns="470250" spcFirstLastPara="1" rIns="470250" wrap="square" tIns="235125">
            <a:noAutofit/>
          </a:bodyPr>
          <a:lstStyle>
            <a:lvl1pPr indent="-347154" lvl="0" marL="457200" algn="l">
              <a:lnSpc>
                <a:spcPct val="100000"/>
              </a:lnSpc>
              <a:spcBef>
                <a:spcPts val="373"/>
              </a:spcBef>
              <a:spcAft>
                <a:spcPts val="0"/>
              </a:spcAft>
              <a:buClr>
                <a:schemeClr val="dk1"/>
              </a:buClr>
              <a:buSzPts val="1867"/>
              <a:buFont typeface="Arial"/>
              <a:buChar char="•"/>
              <a:defRPr sz="1867"/>
            </a:lvl1pPr>
            <a:lvl2pPr indent="-330200" lvl="1" marL="914400" algn="l">
              <a:lnSpc>
                <a:spcPct val="100000"/>
              </a:lnSpc>
              <a:spcBef>
                <a:spcPts val="320"/>
              </a:spcBef>
              <a:spcAft>
                <a:spcPts val="0"/>
              </a:spcAft>
              <a:buClr>
                <a:schemeClr val="dk1"/>
              </a:buClr>
              <a:buSzPts val="1600"/>
              <a:buFont typeface="Arial"/>
              <a:buChar char="–"/>
              <a:defRPr sz="1600"/>
            </a:lvl2pPr>
            <a:lvl3pPr indent="-313245" lvl="2" marL="1371600" algn="l">
              <a:lnSpc>
                <a:spcPct val="100000"/>
              </a:lnSpc>
              <a:spcBef>
                <a:spcPts val="267"/>
              </a:spcBef>
              <a:spcAft>
                <a:spcPts val="0"/>
              </a:spcAft>
              <a:buClr>
                <a:schemeClr val="dk1"/>
              </a:buClr>
              <a:buSzPts val="1333"/>
              <a:buFont typeface="Arial"/>
              <a:buChar char="•"/>
              <a:defRPr sz="1333"/>
            </a:lvl3pPr>
            <a:lvl4pPr indent="-304800" lvl="3" marL="1828800" algn="l">
              <a:lnSpc>
                <a:spcPct val="100000"/>
              </a:lnSpc>
              <a:spcBef>
                <a:spcPts val="240"/>
              </a:spcBef>
              <a:spcAft>
                <a:spcPts val="0"/>
              </a:spcAft>
              <a:buClr>
                <a:schemeClr val="dk1"/>
              </a:buClr>
              <a:buSzPts val="1200"/>
              <a:buFont typeface="Arial"/>
              <a:buChar char="–"/>
              <a:defRPr sz="1200"/>
            </a:lvl4pPr>
            <a:lvl5pPr indent="-304800" lvl="4" marL="2286000" algn="l">
              <a:lnSpc>
                <a:spcPct val="100000"/>
              </a:lnSpc>
              <a:spcBef>
                <a:spcPts val="240"/>
              </a:spcBef>
              <a:spcAft>
                <a:spcPts val="0"/>
              </a:spcAft>
              <a:buClr>
                <a:schemeClr val="dk1"/>
              </a:buClr>
              <a:buSzPts val="1200"/>
              <a:buFont typeface="Arial"/>
              <a:buChar char="»"/>
              <a:defRPr sz="1200"/>
            </a:lvl5pPr>
            <a:lvl6pPr indent="-304800" lvl="5" marL="2743200" algn="l">
              <a:lnSpc>
                <a:spcPct val="100000"/>
              </a:lnSpc>
              <a:spcBef>
                <a:spcPts val="240"/>
              </a:spcBef>
              <a:spcAft>
                <a:spcPts val="0"/>
              </a:spcAft>
              <a:buClr>
                <a:schemeClr val="dk1"/>
              </a:buClr>
              <a:buSzPts val="1200"/>
              <a:buFont typeface="Arial"/>
              <a:buChar char="»"/>
              <a:defRPr sz="1200"/>
            </a:lvl6pPr>
            <a:lvl7pPr indent="-304800" lvl="6" marL="3200400" algn="l">
              <a:lnSpc>
                <a:spcPct val="100000"/>
              </a:lnSpc>
              <a:spcBef>
                <a:spcPts val="240"/>
              </a:spcBef>
              <a:spcAft>
                <a:spcPts val="0"/>
              </a:spcAft>
              <a:buClr>
                <a:schemeClr val="dk1"/>
              </a:buClr>
              <a:buSzPts val="1200"/>
              <a:buFont typeface="Arial"/>
              <a:buChar char="»"/>
              <a:defRPr sz="1200"/>
            </a:lvl7pPr>
            <a:lvl8pPr indent="-304800" lvl="7" marL="3657600" algn="l">
              <a:lnSpc>
                <a:spcPct val="100000"/>
              </a:lnSpc>
              <a:spcBef>
                <a:spcPts val="240"/>
              </a:spcBef>
              <a:spcAft>
                <a:spcPts val="0"/>
              </a:spcAft>
              <a:buClr>
                <a:schemeClr val="dk1"/>
              </a:buClr>
              <a:buSzPts val="1200"/>
              <a:buFont typeface="Arial"/>
              <a:buChar char="»"/>
              <a:defRPr sz="1200"/>
            </a:lvl8pPr>
            <a:lvl9pPr indent="-304800" lvl="8" marL="4114800" algn="l">
              <a:lnSpc>
                <a:spcPct val="100000"/>
              </a:lnSpc>
              <a:spcBef>
                <a:spcPts val="240"/>
              </a:spcBef>
              <a:spcAft>
                <a:spcPts val="0"/>
              </a:spcAft>
              <a:buClr>
                <a:schemeClr val="dk1"/>
              </a:buClr>
              <a:buSzPts val="1200"/>
              <a:buFont typeface="Arial"/>
              <a:buChar char="»"/>
              <a:defRPr sz="1200"/>
            </a:lvl9pPr>
          </a:lstStyle>
          <a:p/>
        </p:txBody>
      </p:sp>
      <p:sp>
        <p:nvSpPr>
          <p:cNvPr id="37" name="Google Shape;37;p5"/>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5"/>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5"/>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1645444" y="878417"/>
            <a:ext cx="29627512" cy="3657600"/>
          </a:xfrm>
          <a:prstGeom prst="rect">
            <a:avLst/>
          </a:prstGeom>
          <a:noFill/>
          <a:ln>
            <a:noFill/>
          </a:ln>
        </p:spPr>
        <p:txBody>
          <a:bodyPr anchorCtr="0" anchor="ctr" bIns="235125" lIns="470250" spcFirstLastPara="1" rIns="470250" wrap="square" tIns="2351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2" name="Google Shape;42;p6"/>
          <p:cNvSpPr txBox="1"/>
          <p:nvPr>
            <p:ph idx="1" type="body"/>
          </p:nvPr>
        </p:nvSpPr>
        <p:spPr>
          <a:xfrm>
            <a:off x="1645444" y="4912784"/>
            <a:ext cx="14544675" cy="2046817"/>
          </a:xfrm>
          <a:prstGeom prst="rect">
            <a:avLst/>
          </a:prstGeom>
          <a:noFill/>
          <a:ln>
            <a:noFill/>
          </a:ln>
        </p:spPr>
        <p:txBody>
          <a:bodyPr anchorCtr="0" anchor="b" bIns="235125" lIns="470250" spcFirstLastPara="1" rIns="470250" wrap="square" tIns="235125">
            <a:noAutofit/>
          </a:bodyPr>
          <a:lstStyle>
            <a:lvl1pPr indent="-228600" lvl="0" marL="457200" algn="l">
              <a:lnSpc>
                <a:spcPct val="100000"/>
              </a:lnSpc>
              <a:spcBef>
                <a:spcPts val="320"/>
              </a:spcBef>
              <a:spcAft>
                <a:spcPts val="0"/>
              </a:spcAft>
              <a:buClr>
                <a:schemeClr val="dk1"/>
              </a:buClr>
              <a:buSzPts val="1600"/>
              <a:buFont typeface="Arial"/>
              <a:buNone/>
              <a:defRPr b="1" sz="1600"/>
            </a:lvl1pPr>
            <a:lvl2pPr indent="-228600" lvl="1" marL="914400" algn="l">
              <a:lnSpc>
                <a:spcPct val="100000"/>
              </a:lnSpc>
              <a:spcBef>
                <a:spcPts val="267"/>
              </a:spcBef>
              <a:spcAft>
                <a:spcPts val="0"/>
              </a:spcAft>
              <a:buClr>
                <a:schemeClr val="dk1"/>
              </a:buClr>
              <a:buSzPts val="1333"/>
              <a:buFont typeface="Arial"/>
              <a:buNone/>
              <a:defRPr b="1" sz="1333"/>
            </a:lvl2pPr>
            <a:lvl3pPr indent="-228600" lvl="2" marL="1371600" algn="l">
              <a:lnSpc>
                <a:spcPct val="100000"/>
              </a:lnSpc>
              <a:spcBef>
                <a:spcPts val="240"/>
              </a:spcBef>
              <a:spcAft>
                <a:spcPts val="0"/>
              </a:spcAft>
              <a:buClr>
                <a:schemeClr val="dk1"/>
              </a:buClr>
              <a:buSzPts val="1200"/>
              <a:buFont typeface="Arial"/>
              <a:buNone/>
              <a:defRPr b="1" sz="1200"/>
            </a:lvl3pPr>
            <a:lvl4pPr indent="-228600" lvl="3" marL="1828800" algn="l">
              <a:lnSpc>
                <a:spcPct val="100000"/>
              </a:lnSpc>
              <a:spcBef>
                <a:spcPts val="213"/>
              </a:spcBef>
              <a:spcAft>
                <a:spcPts val="0"/>
              </a:spcAft>
              <a:buClr>
                <a:schemeClr val="dk1"/>
              </a:buClr>
              <a:buSzPts val="1067"/>
              <a:buFont typeface="Arial"/>
              <a:buNone/>
              <a:defRPr b="1" sz="1067"/>
            </a:lvl4pPr>
            <a:lvl5pPr indent="-228600" lvl="4" marL="2286000" algn="l">
              <a:lnSpc>
                <a:spcPct val="100000"/>
              </a:lnSpc>
              <a:spcBef>
                <a:spcPts val="213"/>
              </a:spcBef>
              <a:spcAft>
                <a:spcPts val="0"/>
              </a:spcAft>
              <a:buClr>
                <a:schemeClr val="dk1"/>
              </a:buClr>
              <a:buSzPts val="1067"/>
              <a:buFont typeface="Arial"/>
              <a:buNone/>
              <a:defRPr b="1" sz="1067"/>
            </a:lvl5pPr>
            <a:lvl6pPr indent="-228600" lvl="5" marL="2743200" algn="l">
              <a:lnSpc>
                <a:spcPct val="100000"/>
              </a:lnSpc>
              <a:spcBef>
                <a:spcPts val="213"/>
              </a:spcBef>
              <a:spcAft>
                <a:spcPts val="0"/>
              </a:spcAft>
              <a:buClr>
                <a:schemeClr val="dk1"/>
              </a:buClr>
              <a:buSzPts val="1067"/>
              <a:buFont typeface="Arial"/>
              <a:buNone/>
              <a:defRPr b="1" sz="1067"/>
            </a:lvl6pPr>
            <a:lvl7pPr indent="-228600" lvl="6" marL="3200400" algn="l">
              <a:lnSpc>
                <a:spcPct val="100000"/>
              </a:lnSpc>
              <a:spcBef>
                <a:spcPts val="213"/>
              </a:spcBef>
              <a:spcAft>
                <a:spcPts val="0"/>
              </a:spcAft>
              <a:buClr>
                <a:schemeClr val="dk1"/>
              </a:buClr>
              <a:buSzPts val="1067"/>
              <a:buFont typeface="Arial"/>
              <a:buNone/>
              <a:defRPr b="1" sz="1067"/>
            </a:lvl7pPr>
            <a:lvl8pPr indent="-228600" lvl="7" marL="3657600" algn="l">
              <a:lnSpc>
                <a:spcPct val="100000"/>
              </a:lnSpc>
              <a:spcBef>
                <a:spcPts val="213"/>
              </a:spcBef>
              <a:spcAft>
                <a:spcPts val="0"/>
              </a:spcAft>
              <a:buClr>
                <a:schemeClr val="dk1"/>
              </a:buClr>
              <a:buSzPts val="1067"/>
              <a:buFont typeface="Arial"/>
              <a:buNone/>
              <a:defRPr b="1" sz="1067"/>
            </a:lvl8pPr>
            <a:lvl9pPr indent="-228600" lvl="8" marL="4114800" algn="l">
              <a:lnSpc>
                <a:spcPct val="100000"/>
              </a:lnSpc>
              <a:spcBef>
                <a:spcPts val="213"/>
              </a:spcBef>
              <a:spcAft>
                <a:spcPts val="0"/>
              </a:spcAft>
              <a:buClr>
                <a:schemeClr val="dk1"/>
              </a:buClr>
              <a:buSzPts val="1067"/>
              <a:buFont typeface="Arial"/>
              <a:buNone/>
              <a:defRPr b="1" sz="1067"/>
            </a:lvl9pPr>
          </a:lstStyle>
          <a:p/>
        </p:txBody>
      </p:sp>
      <p:sp>
        <p:nvSpPr>
          <p:cNvPr id="43" name="Google Shape;43;p6"/>
          <p:cNvSpPr txBox="1"/>
          <p:nvPr>
            <p:ph idx="2" type="body"/>
          </p:nvPr>
        </p:nvSpPr>
        <p:spPr>
          <a:xfrm>
            <a:off x="1645444" y="6959600"/>
            <a:ext cx="14544675" cy="12643908"/>
          </a:xfrm>
          <a:prstGeom prst="rect">
            <a:avLst/>
          </a:prstGeom>
          <a:noFill/>
          <a:ln>
            <a:noFill/>
          </a:ln>
        </p:spPr>
        <p:txBody>
          <a:bodyPr anchorCtr="0" anchor="t" bIns="235125" lIns="470250" spcFirstLastPara="1" rIns="470250" wrap="square" tIns="235125">
            <a:noAutofit/>
          </a:bodyPr>
          <a:lstStyle>
            <a:lvl1pPr indent="-330200" lvl="0" marL="457200" algn="l">
              <a:lnSpc>
                <a:spcPct val="100000"/>
              </a:lnSpc>
              <a:spcBef>
                <a:spcPts val="320"/>
              </a:spcBef>
              <a:spcAft>
                <a:spcPts val="0"/>
              </a:spcAft>
              <a:buClr>
                <a:schemeClr val="dk1"/>
              </a:buClr>
              <a:buSzPts val="1600"/>
              <a:buFont typeface="Arial"/>
              <a:buChar char="•"/>
              <a:defRPr sz="1600"/>
            </a:lvl1pPr>
            <a:lvl2pPr indent="-313245" lvl="1" marL="914400" algn="l">
              <a:lnSpc>
                <a:spcPct val="100000"/>
              </a:lnSpc>
              <a:spcBef>
                <a:spcPts val="267"/>
              </a:spcBef>
              <a:spcAft>
                <a:spcPts val="0"/>
              </a:spcAft>
              <a:buClr>
                <a:schemeClr val="dk1"/>
              </a:buClr>
              <a:buSzPts val="1333"/>
              <a:buFont typeface="Arial"/>
              <a:buChar char="–"/>
              <a:defRPr sz="1333"/>
            </a:lvl2pPr>
            <a:lvl3pPr indent="-304800" lvl="2" marL="1371600" algn="l">
              <a:lnSpc>
                <a:spcPct val="100000"/>
              </a:lnSpc>
              <a:spcBef>
                <a:spcPts val="240"/>
              </a:spcBef>
              <a:spcAft>
                <a:spcPts val="0"/>
              </a:spcAft>
              <a:buClr>
                <a:schemeClr val="dk1"/>
              </a:buClr>
              <a:buSzPts val="1200"/>
              <a:buFont typeface="Arial"/>
              <a:buChar char="•"/>
              <a:defRPr sz="1200"/>
            </a:lvl3pPr>
            <a:lvl4pPr indent="-296354" lvl="3" marL="1828800" algn="l">
              <a:lnSpc>
                <a:spcPct val="100000"/>
              </a:lnSpc>
              <a:spcBef>
                <a:spcPts val="213"/>
              </a:spcBef>
              <a:spcAft>
                <a:spcPts val="0"/>
              </a:spcAft>
              <a:buClr>
                <a:schemeClr val="dk1"/>
              </a:buClr>
              <a:buSzPts val="1067"/>
              <a:buFont typeface="Arial"/>
              <a:buChar char="–"/>
              <a:defRPr sz="1067"/>
            </a:lvl4pPr>
            <a:lvl5pPr indent="-296354" lvl="4" marL="2286000" algn="l">
              <a:lnSpc>
                <a:spcPct val="100000"/>
              </a:lnSpc>
              <a:spcBef>
                <a:spcPts val="213"/>
              </a:spcBef>
              <a:spcAft>
                <a:spcPts val="0"/>
              </a:spcAft>
              <a:buClr>
                <a:schemeClr val="dk1"/>
              </a:buClr>
              <a:buSzPts val="1067"/>
              <a:buFont typeface="Arial"/>
              <a:buChar char="»"/>
              <a:defRPr sz="1067"/>
            </a:lvl5pPr>
            <a:lvl6pPr indent="-296354" lvl="5" marL="2743200" algn="l">
              <a:lnSpc>
                <a:spcPct val="100000"/>
              </a:lnSpc>
              <a:spcBef>
                <a:spcPts val="213"/>
              </a:spcBef>
              <a:spcAft>
                <a:spcPts val="0"/>
              </a:spcAft>
              <a:buClr>
                <a:schemeClr val="dk1"/>
              </a:buClr>
              <a:buSzPts val="1067"/>
              <a:buFont typeface="Arial"/>
              <a:buChar char="»"/>
              <a:defRPr sz="1067"/>
            </a:lvl6pPr>
            <a:lvl7pPr indent="-296354" lvl="6" marL="3200400" algn="l">
              <a:lnSpc>
                <a:spcPct val="100000"/>
              </a:lnSpc>
              <a:spcBef>
                <a:spcPts val="213"/>
              </a:spcBef>
              <a:spcAft>
                <a:spcPts val="0"/>
              </a:spcAft>
              <a:buClr>
                <a:schemeClr val="dk1"/>
              </a:buClr>
              <a:buSzPts val="1067"/>
              <a:buFont typeface="Arial"/>
              <a:buChar char="»"/>
              <a:defRPr sz="1067"/>
            </a:lvl7pPr>
            <a:lvl8pPr indent="-296354" lvl="7" marL="3657600" algn="l">
              <a:lnSpc>
                <a:spcPct val="100000"/>
              </a:lnSpc>
              <a:spcBef>
                <a:spcPts val="213"/>
              </a:spcBef>
              <a:spcAft>
                <a:spcPts val="0"/>
              </a:spcAft>
              <a:buClr>
                <a:schemeClr val="dk1"/>
              </a:buClr>
              <a:buSzPts val="1067"/>
              <a:buFont typeface="Arial"/>
              <a:buChar char="»"/>
              <a:defRPr sz="1067"/>
            </a:lvl8pPr>
            <a:lvl9pPr indent="-296354" lvl="8" marL="4114800" algn="l">
              <a:lnSpc>
                <a:spcPct val="100000"/>
              </a:lnSpc>
              <a:spcBef>
                <a:spcPts val="213"/>
              </a:spcBef>
              <a:spcAft>
                <a:spcPts val="0"/>
              </a:spcAft>
              <a:buClr>
                <a:schemeClr val="dk1"/>
              </a:buClr>
              <a:buSzPts val="1067"/>
              <a:buFont typeface="Arial"/>
              <a:buChar char="»"/>
              <a:defRPr sz="1067"/>
            </a:lvl9pPr>
          </a:lstStyle>
          <a:p/>
        </p:txBody>
      </p:sp>
      <p:sp>
        <p:nvSpPr>
          <p:cNvPr id="44" name="Google Shape;44;p6"/>
          <p:cNvSpPr txBox="1"/>
          <p:nvPr>
            <p:ph idx="3" type="body"/>
          </p:nvPr>
        </p:nvSpPr>
        <p:spPr>
          <a:xfrm>
            <a:off x="16722328" y="4912784"/>
            <a:ext cx="14550631" cy="2046817"/>
          </a:xfrm>
          <a:prstGeom prst="rect">
            <a:avLst/>
          </a:prstGeom>
          <a:noFill/>
          <a:ln>
            <a:noFill/>
          </a:ln>
        </p:spPr>
        <p:txBody>
          <a:bodyPr anchorCtr="0" anchor="b" bIns="235125" lIns="470250" spcFirstLastPara="1" rIns="470250" wrap="square" tIns="235125">
            <a:noAutofit/>
          </a:bodyPr>
          <a:lstStyle>
            <a:lvl1pPr indent="-228600" lvl="0" marL="457200" algn="l">
              <a:lnSpc>
                <a:spcPct val="100000"/>
              </a:lnSpc>
              <a:spcBef>
                <a:spcPts val="320"/>
              </a:spcBef>
              <a:spcAft>
                <a:spcPts val="0"/>
              </a:spcAft>
              <a:buClr>
                <a:schemeClr val="dk1"/>
              </a:buClr>
              <a:buSzPts val="1600"/>
              <a:buFont typeface="Arial"/>
              <a:buNone/>
              <a:defRPr b="1" sz="1600"/>
            </a:lvl1pPr>
            <a:lvl2pPr indent="-228600" lvl="1" marL="914400" algn="l">
              <a:lnSpc>
                <a:spcPct val="100000"/>
              </a:lnSpc>
              <a:spcBef>
                <a:spcPts val="267"/>
              </a:spcBef>
              <a:spcAft>
                <a:spcPts val="0"/>
              </a:spcAft>
              <a:buClr>
                <a:schemeClr val="dk1"/>
              </a:buClr>
              <a:buSzPts val="1333"/>
              <a:buFont typeface="Arial"/>
              <a:buNone/>
              <a:defRPr b="1" sz="1333"/>
            </a:lvl2pPr>
            <a:lvl3pPr indent="-228600" lvl="2" marL="1371600" algn="l">
              <a:lnSpc>
                <a:spcPct val="100000"/>
              </a:lnSpc>
              <a:spcBef>
                <a:spcPts val="240"/>
              </a:spcBef>
              <a:spcAft>
                <a:spcPts val="0"/>
              </a:spcAft>
              <a:buClr>
                <a:schemeClr val="dk1"/>
              </a:buClr>
              <a:buSzPts val="1200"/>
              <a:buFont typeface="Arial"/>
              <a:buNone/>
              <a:defRPr b="1" sz="1200"/>
            </a:lvl3pPr>
            <a:lvl4pPr indent="-228600" lvl="3" marL="1828800" algn="l">
              <a:lnSpc>
                <a:spcPct val="100000"/>
              </a:lnSpc>
              <a:spcBef>
                <a:spcPts val="213"/>
              </a:spcBef>
              <a:spcAft>
                <a:spcPts val="0"/>
              </a:spcAft>
              <a:buClr>
                <a:schemeClr val="dk1"/>
              </a:buClr>
              <a:buSzPts val="1067"/>
              <a:buFont typeface="Arial"/>
              <a:buNone/>
              <a:defRPr b="1" sz="1067"/>
            </a:lvl4pPr>
            <a:lvl5pPr indent="-228600" lvl="4" marL="2286000" algn="l">
              <a:lnSpc>
                <a:spcPct val="100000"/>
              </a:lnSpc>
              <a:spcBef>
                <a:spcPts val="213"/>
              </a:spcBef>
              <a:spcAft>
                <a:spcPts val="0"/>
              </a:spcAft>
              <a:buClr>
                <a:schemeClr val="dk1"/>
              </a:buClr>
              <a:buSzPts val="1067"/>
              <a:buFont typeface="Arial"/>
              <a:buNone/>
              <a:defRPr b="1" sz="1067"/>
            </a:lvl5pPr>
            <a:lvl6pPr indent="-228600" lvl="5" marL="2743200" algn="l">
              <a:lnSpc>
                <a:spcPct val="100000"/>
              </a:lnSpc>
              <a:spcBef>
                <a:spcPts val="213"/>
              </a:spcBef>
              <a:spcAft>
                <a:spcPts val="0"/>
              </a:spcAft>
              <a:buClr>
                <a:schemeClr val="dk1"/>
              </a:buClr>
              <a:buSzPts val="1067"/>
              <a:buFont typeface="Arial"/>
              <a:buNone/>
              <a:defRPr b="1" sz="1067"/>
            </a:lvl6pPr>
            <a:lvl7pPr indent="-228600" lvl="6" marL="3200400" algn="l">
              <a:lnSpc>
                <a:spcPct val="100000"/>
              </a:lnSpc>
              <a:spcBef>
                <a:spcPts val="213"/>
              </a:spcBef>
              <a:spcAft>
                <a:spcPts val="0"/>
              </a:spcAft>
              <a:buClr>
                <a:schemeClr val="dk1"/>
              </a:buClr>
              <a:buSzPts val="1067"/>
              <a:buFont typeface="Arial"/>
              <a:buNone/>
              <a:defRPr b="1" sz="1067"/>
            </a:lvl7pPr>
            <a:lvl8pPr indent="-228600" lvl="7" marL="3657600" algn="l">
              <a:lnSpc>
                <a:spcPct val="100000"/>
              </a:lnSpc>
              <a:spcBef>
                <a:spcPts val="213"/>
              </a:spcBef>
              <a:spcAft>
                <a:spcPts val="0"/>
              </a:spcAft>
              <a:buClr>
                <a:schemeClr val="dk1"/>
              </a:buClr>
              <a:buSzPts val="1067"/>
              <a:buFont typeface="Arial"/>
              <a:buNone/>
              <a:defRPr b="1" sz="1067"/>
            </a:lvl8pPr>
            <a:lvl9pPr indent="-228600" lvl="8" marL="4114800" algn="l">
              <a:lnSpc>
                <a:spcPct val="100000"/>
              </a:lnSpc>
              <a:spcBef>
                <a:spcPts val="213"/>
              </a:spcBef>
              <a:spcAft>
                <a:spcPts val="0"/>
              </a:spcAft>
              <a:buClr>
                <a:schemeClr val="dk1"/>
              </a:buClr>
              <a:buSzPts val="1067"/>
              <a:buFont typeface="Arial"/>
              <a:buNone/>
              <a:defRPr b="1" sz="1067"/>
            </a:lvl9pPr>
          </a:lstStyle>
          <a:p/>
        </p:txBody>
      </p:sp>
      <p:sp>
        <p:nvSpPr>
          <p:cNvPr id="45" name="Google Shape;45;p6"/>
          <p:cNvSpPr txBox="1"/>
          <p:nvPr>
            <p:ph idx="4" type="body"/>
          </p:nvPr>
        </p:nvSpPr>
        <p:spPr>
          <a:xfrm>
            <a:off x="16722328" y="6959600"/>
            <a:ext cx="14550631" cy="12643908"/>
          </a:xfrm>
          <a:prstGeom prst="rect">
            <a:avLst/>
          </a:prstGeom>
          <a:noFill/>
          <a:ln>
            <a:noFill/>
          </a:ln>
        </p:spPr>
        <p:txBody>
          <a:bodyPr anchorCtr="0" anchor="t" bIns="235125" lIns="470250" spcFirstLastPara="1" rIns="470250" wrap="square" tIns="235125">
            <a:noAutofit/>
          </a:bodyPr>
          <a:lstStyle>
            <a:lvl1pPr indent="-330200" lvl="0" marL="457200" algn="l">
              <a:lnSpc>
                <a:spcPct val="100000"/>
              </a:lnSpc>
              <a:spcBef>
                <a:spcPts val="320"/>
              </a:spcBef>
              <a:spcAft>
                <a:spcPts val="0"/>
              </a:spcAft>
              <a:buClr>
                <a:schemeClr val="dk1"/>
              </a:buClr>
              <a:buSzPts val="1600"/>
              <a:buFont typeface="Arial"/>
              <a:buChar char="•"/>
              <a:defRPr sz="1600"/>
            </a:lvl1pPr>
            <a:lvl2pPr indent="-313245" lvl="1" marL="914400" algn="l">
              <a:lnSpc>
                <a:spcPct val="100000"/>
              </a:lnSpc>
              <a:spcBef>
                <a:spcPts val="267"/>
              </a:spcBef>
              <a:spcAft>
                <a:spcPts val="0"/>
              </a:spcAft>
              <a:buClr>
                <a:schemeClr val="dk1"/>
              </a:buClr>
              <a:buSzPts val="1333"/>
              <a:buFont typeface="Arial"/>
              <a:buChar char="–"/>
              <a:defRPr sz="1333"/>
            </a:lvl2pPr>
            <a:lvl3pPr indent="-304800" lvl="2" marL="1371600" algn="l">
              <a:lnSpc>
                <a:spcPct val="100000"/>
              </a:lnSpc>
              <a:spcBef>
                <a:spcPts val="240"/>
              </a:spcBef>
              <a:spcAft>
                <a:spcPts val="0"/>
              </a:spcAft>
              <a:buClr>
                <a:schemeClr val="dk1"/>
              </a:buClr>
              <a:buSzPts val="1200"/>
              <a:buFont typeface="Arial"/>
              <a:buChar char="•"/>
              <a:defRPr sz="1200"/>
            </a:lvl3pPr>
            <a:lvl4pPr indent="-296354" lvl="3" marL="1828800" algn="l">
              <a:lnSpc>
                <a:spcPct val="100000"/>
              </a:lnSpc>
              <a:spcBef>
                <a:spcPts val="213"/>
              </a:spcBef>
              <a:spcAft>
                <a:spcPts val="0"/>
              </a:spcAft>
              <a:buClr>
                <a:schemeClr val="dk1"/>
              </a:buClr>
              <a:buSzPts val="1067"/>
              <a:buFont typeface="Arial"/>
              <a:buChar char="–"/>
              <a:defRPr sz="1067"/>
            </a:lvl4pPr>
            <a:lvl5pPr indent="-296354" lvl="4" marL="2286000" algn="l">
              <a:lnSpc>
                <a:spcPct val="100000"/>
              </a:lnSpc>
              <a:spcBef>
                <a:spcPts val="213"/>
              </a:spcBef>
              <a:spcAft>
                <a:spcPts val="0"/>
              </a:spcAft>
              <a:buClr>
                <a:schemeClr val="dk1"/>
              </a:buClr>
              <a:buSzPts val="1067"/>
              <a:buFont typeface="Arial"/>
              <a:buChar char="»"/>
              <a:defRPr sz="1067"/>
            </a:lvl5pPr>
            <a:lvl6pPr indent="-296354" lvl="5" marL="2743200" algn="l">
              <a:lnSpc>
                <a:spcPct val="100000"/>
              </a:lnSpc>
              <a:spcBef>
                <a:spcPts val="213"/>
              </a:spcBef>
              <a:spcAft>
                <a:spcPts val="0"/>
              </a:spcAft>
              <a:buClr>
                <a:schemeClr val="dk1"/>
              </a:buClr>
              <a:buSzPts val="1067"/>
              <a:buFont typeface="Arial"/>
              <a:buChar char="»"/>
              <a:defRPr sz="1067"/>
            </a:lvl6pPr>
            <a:lvl7pPr indent="-296354" lvl="6" marL="3200400" algn="l">
              <a:lnSpc>
                <a:spcPct val="100000"/>
              </a:lnSpc>
              <a:spcBef>
                <a:spcPts val="213"/>
              </a:spcBef>
              <a:spcAft>
                <a:spcPts val="0"/>
              </a:spcAft>
              <a:buClr>
                <a:schemeClr val="dk1"/>
              </a:buClr>
              <a:buSzPts val="1067"/>
              <a:buFont typeface="Arial"/>
              <a:buChar char="»"/>
              <a:defRPr sz="1067"/>
            </a:lvl7pPr>
            <a:lvl8pPr indent="-296354" lvl="7" marL="3657600" algn="l">
              <a:lnSpc>
                <a:spcPct val="100000"/>
              </a:lnSpc>
              <a:spcBef>
                <a:spcPts val="213"/>
              </a:spcBef>
              <a:spcAft>
                <a:spcPts val="0"/>
              </a:spcAft>
              <a:buClr>
                <a:schemeClr val="dk1"/>
              </a:buClr>
              <a:buSzPts val="1067"/>
              <a:buFont typeface="Arial"/>
              <a:buChar char="»"/>
              <a:defRPr sz="1067"/>
            </a:lvl8pPr>
            <a:lvl9pPr indent="-296354" lvl="8" marL="4114800" algn="l">
              <a:lnSpc>
                <a:spcPct val="100000"/>
              </a:lnSpc>
              <a:spcBef>
                <a:spcPts val="213"/>
              </a:spcBef>
              <a:spcAft>
                <a:spcPts val="0"/>
              </a:spcAft>
              <a:buClr>
                <a:schemeClr val="dk1"/>
              </a:buClr>
              <a:buSzPts val="1067"/>
              <a:buFont typeface="Arial"/>
              <a:buChar char="»"/>
              <a:defRPr sz="1067"/>
            </a:lvl9pPr>
          </a:lstStyle>
          <a:p/>
        </p:txBody>
      </p:sp>
      <p:sp>
        <p:nvSpPr>
          <p:cNvPr id="46" name="Google Shape;46;p6"/>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6"/>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6"/>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1645444" y="878417"/>
            <a:ext cx="29627512" cy="3657600"/>
          </a:xfrm>
          <a:prstGeom prst="rect">
            <a:avLst/>
          </a:prstGeom>
          <a:noFill/>
          <a:ln>
            <a:noFill/>
          </a:ln>
        </p:spPr>
        <p:txBody>
          <a:bodyPr anchorCtr="0" anchor="ctr" bIns="235125" lIns="470250" spcFirstLastPara="1" rIns="470250" wrap="square" tIns="2351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1" name="Google Shape;51;p7"/>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7"/>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1645444" y="874184"/>
            <a:ext cx="10829925" cy="3717925"/>
          </a:xfrm>
          <a:prstGeom prst="rect">
            <a:avLst/>
          </a:prstGeom>
          <a:noFill/>
          <a:ln>
            <a:noFill/>
          </a:ln>
        </p:spPr>
        <p:txBody>
          <a:bodyPr anchorCtr="0" anchor="b" bIns="235125" lIns="470250" spcFirstLastPara="1" rIns="470250" wrap="square" tIns="235125">
            <a:noAutofit/>
          </a:bodyPr>
          <a:lstStyle>
            <a:lvl1pPr lvl="0" algn="l">
              <a:lnSpc>
                <a:spcPct val="100000"/>
              </a:lnSpc>
              <a:spcBef>
                <a:spcPts val="0"/>
              </a:spcBef>
              <a:spcAft>
                <a:spcPts val="0"/>
              </a:spcAft>
              <a:buSzPts val="1400"/>
              <a:buNone/>
              <a:defRPr b="1" sz="1333"/>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0" name="Google Shape;60;p9"/>
          <p:cNvSpPr txBox="1"/>
          <p:nvPr>
            <p:ph idx="1" type="body"/>
          </p:nvPr>
        </p:nvSpPr>
        <p:spPr>
          <a:xfrm>
            <a:off x="12870656" y="874184"/>
            <a:ext cx="18402300" cy="18729325"/>
          </a:xfrm>
          <a:prstGeom prst="rect">
            <a:avLst/>
          </a:prstGeom>
          <a:noFill/>
          <a:ln>
            <a:noFill/>
          </a:ln>
        </p:spPr>
        <p:txBody>
          <a:bodyPr anchorCtr="0" anchor="t" bIns="235125" lIns="470250" spcFirstLastPara="1" rIns="470250" wrap="square" tIns="235125">
            <a:noAutofit/>
          </a:bodyPr>
          <a:lstStyle>
            <a:lvl1pPr indent="-364045" lvl="0" marL="457200" algn="l">
              <a:lnSpc>
                <a:spcPct val="100000"/>
              </a:lnSpc>
              <a:spcBef>
                <a:spcPts val="427"/>
              </a:spcBef>
              <a:spcAft>
                <a:spcPts val="0"/>
              </a:spcAft>
              <a:buClr>
                <a:schemeClr val="dk1"/>
              </a:buClr>
              <a:buSzPts val="2133"/>
              <a:buFont typeface="Arial"/>
              <a:buChar char="•"/>
              <a:defRPr sz="2133"/>
            </a:lvl1pPr>
            <a:lvl2pPr indent="-347154" lvl="1" marL="914400" algn="l">
              <a:lnSpc>
                <a:spcPct val="100000"/>
              </a:lnSpc>
              <a:spcBef>
                <a:spcPts val="373"/>
              </a:spcBef>
              <a:spcAft>
                <a:spcPts val="0"/>
              </a:spcAft>
              <a:buClr>
                <a:schemeClr val="dk1"/>
              </a:buClr>
              <a:buSzPts val="1867"/>
              <a:buFont typeface="Arial"/>
              <a:buChar char="–"/>
              <a:defRPr sz="1867"/>
            </a:lvl2pPr>
            <a:lvl3pPr indent="-330200" lvl="2" marL="1371600" algn="l">
              <a:lnSpc>
                <a:spcPct val="100000"/>
              </a:lnSpc>
              <a:spcBef>
                <a:spcPts val="320"/>
              </a:spcBef>
              <a:spcAft>
                <a:spcPts val="0"/>
              </a:spcAft>
              <a:buClr>
                <a:schemeClr val="dk1"/>
              </a:buClr>
              <a:buSzPts val="1600"/>
              <a:buFont typeface="Arial"/>
              <a:buChar char="•"/>
              <a:defRPr sz="1600"/>
            </a:lvl3pPr>
            <a:lvl4pPr indent="-313245" lvl="3" marL="1828800" algn="l">
              <a:lnSpc>
                <a:spcPct val="100000"/>
              </a:lnSpc>
              <a:spcBef>
                <a:spcPts val="267"/>
              </a:spcBef>
              <a:spcAft>
                <a:spcPts val="0"/>
              </a:spcAft>
              <a:buClr>
                <a:schemeClr val="dk1"/>
              </a:buClr>
              <a:buSzPts val="1333"/>
              <a:buFont typeface="Arial"/>
              <a:buChar char="–"/>
              <a:defRPr sz="1333"/>
            </a:lvl4pPr>
            <a:lvl5pPr indent="-313245" lvl="4" marL="2286000" algn="l">
              <a:lnSpc>
                <a:spcPct val="100000"/>
              </a:lnSpc>
              <a:spcBef>
                <a:spcPts val="267"/>
              </a:spcBef>
              <a:spcAft>
                <a:spcPts val="0"/>
              </a:spcAft>
              <a:buClr>
                <a:schemeClr val="dk1"/>
              </a:buClr>
              <a:buSzPts val="1333"/>
              <a:buFont typeface="Arial"/>
              <a:buChar char="»"/>
              <a:defRPr sz="1333"/>
            </a:lvl5pPr>
            <a:lvl6pPr indent="-313245" lvl="5" marL="2743200" algn="l">
              <a:lnSpc>
                <a:spcPct val="100000"/>
              </a:lnSpc>
              <a:spcBef>
                <a:spcPts val="267"/>
              </a:spcBef>
              <a:spcAft>
                <a:spcPts val="0"/>
              </a:spcAft>
              <a:buClr>
                <a:schemeClr val="dk1"/>
              </a:buClr>
              <a:buSzPts val="1333"/>
              <a:buFont typeface="Arial"/>
              <a:buChar char="»"/>
              <a:defRPr sz="1333"/>
            </a:lvl6pPr>
            <a:lvl7pPr indent="-313245" lvl="6" marL="3200400" algn="l">
              <a:lnSpc>
                <a:spcPct val="100000"/>
              </a:lnSpc>
              <a:spcBef>
                <a:spcPts val="267"/>
              </a:spcBef>
              <a:spcAft>
                <a:spcPts val="0"/>
              </a:spcAft>
              <a:buClr>
                <a:schemeClr val="dk1"/>
              </a:buClr>
              <a:buSzPts val="1333"/>
              <a:buFont typeface="Arial"/>
              <a:buChar char="»"/>
              <a:defRPr sz="1333"/>
            </a:lvl7pPr>
            <a:lvl8pPr indent="-313245" lvl="7" marL="3657600" algn="l">
              <a:lnSpc>
                <a:spcPct val="100000"/>
              </a:lnSpc>
              <a:spcBef>
                <a:spcPts val="267"/>
              </a:spcBef>
              <a:spcAft>
                <a:spcPts val="0"/>
              </a:spcAft>
              <a:buClr>
                <a:schemeClr val="dk1"/>
              </a:buClr>
              <a:buSzPts val="1333"/>
              <a:buFont typeface="Arial"/>
              <a:buChar char="»"/>
              <a:defRPr sz="1333"/>
            </a:lvl8pPr>
            <a:lvl9pPr indent="-313245" lvl="8" marL="4114800" algn="l">
              <a:lnSpc>
                <a:spcPct val="100000"/>
              </a:lnSpc>
              <a:spcBef>
                <a:spcPts val="267"/>
              </a:spcBef>
              <a:spcAft>
                <a:spcPts val="0"/>
              </a:spcAft>
              <a:buClr>
                <a:schemeClr val="dk1"/>
              </a:buClr>
              <a:buSzPts val="1333"/>
              <a:buFont typeface="Arial"/>
              <a:buChar char="»"/>
              <a:defRPr sz="1333"/>
            </a:lvl9pPr>
          </a:lstStyle>
          <a:p/>
        </p:txBody>
      </p:sp>
      <p:sp>
        <p:nvSpPr>
          <p:cNvPr id="61" name="Google Shape;61;p9"/>
          <p:cNvSpPr txBox="1"/>
          <p:nvPr>
            <p:ph idx="2" type="body"/>
          </p:nvPr>
        </p:nvSpPr>
        <p:spPr>
          <a:xfrm>
            <a:off x="1645444" y="4592109"/>
            <a:ext cx="10829925" cy="15011400"/>
          </a:xfrm>
          <a:prstGeom prst="rect">
            <a:avLst/>
          </a:prstGeom>
          <a:noFill/>
          <a:ln>
            <a:noFill/>
          </a:ln>
        </p:spPr>
        <p:txBody>
          <a:bodyPr anchorCtr="0" anchor="t" bIns="235125" lIns="470250" spcFirstLastPara="1" rIns="470250" wrap="square" tIns="235125">
            <a:noAutofit/>
          </a:bodyPr>
          <a:lstStyle>
            <a:lvl1pPr indent="-228600" lvl="0" marL="457200" algn="l">
              <a:lnSpc>
                <a:spcPct val="100000"/>
              </a:lnSpc>
              <a:spcBef>
                <a:spcPts val="187"/>
              </a:spcBef>
              <a:spcAft>
                <a:spcPts val="0"/>
              </a:spcAft>
              <a:buClr>
                <a:schemeClr val="dk1"/>
              </a:buClr>
              <a:buSzPts val="933"/>
              <a:buFont typeface="Arial"/>
              <a:buNone/>
              <a:defRPr sz="933"/>
            </a:lvl1pPr>
            <a:lvl2pPr indent="-228600" lvl="1" marL="914400" algn="l">
              <a:lnSpc>
                <a:spcPct val="100000"/>
              </a:lnSpc>
              <a:spcBef>
                <a:spcPts val="160"/>
              </a:spcBef>
              <a:spcAft>
                <a:spcPts val="0"/>
              </a:spcAft>
              <a:buClr>
                <a:schemeClr val="dk1"/>
              </a:buClr>
              <a:buSzPts val="800"/>
              <a:buFont typeface="Arial"/>
              <a:buNone/>
              <a:defRPr sz="800"/>
            </a:lvl2pPr>
            <a:lvl3pPr indent="-228600" lvl="2" marL="1371600" algn="l">
              <a:lnSpc>
                <a:spcPct val="100000"/>
              </a:lnSpc>
              <a:spcBef>
                <a:spcPts val="133"/>
              </a:spcBef>
              <a:spcAft>
                <a:spcPts val="0"/>
              </a:spcAft>
              <a:buClr>
                <a:schemeClr val="dk1"/>
              </a:buClr>
              <a:buSzPts val="667"/>
              <a:buFont typeface="Arial"/>
              <a:buNone/>
              <a:defRPr sz="667"/>
            </a:lvl3pPr>
            <a:lvl4pPr indent="-228600" lvl="3" marL="1828800" algn="l">
              <a:lnSpc>
                <a:spcPct val="100000"/>
              </a:lnSpc>
              <a:spcBef>
                <a:spcPts val="120"/>
              </a:spcBef>
              <a:spcAft>
                <a:spcPts val="0"/>
              </a:spcAft>
              <a:buClr>
                <a:schemeClr val="dk1"/>
              </a:buClr>
              <a:buSzPts val="600"/>
              <a:buFont typeface="Arial"/>
              <a:buNone/>
              <a:defRPr sz="600"/>
            </a:lvl4pPr>
            <a:lvl5pPr indent="-228600" lvl="4" marL="2286000" algn="l">
              <a:lnSpc>
                <a:spcPct val="100000"/>
              </a:lnSpc>
              <a:spcBef>
                <a:spcPts val="120"/>
              </a:spcBef>
              <a:spcAft>
                <a:spcPts val="0"/>
              </a:spcAft>
              <a:buClr>
                <a:schemeClr val="dk1"/>
              </a:buClr>
              <a:buSzPts val="600"/>
              <a:buFont typeface="Arial"/>
              <a:buNone/>
              <a:defRPr sz="600"/>
            </a:lvl5pPr>
            <a:lvl6pPr indent="-228600" lvl="5" marL="2743200" algn="l">
              <a:lnSpc>
                <a:spcPct val="100000"/>
              </a:lnSpc>
              <a:spcBef>
                <a:spcPts val="120"/>
              </a:spcBef>
              <a:spcAft>
                <a:spcPts val="0"/>
              </a:spcAft>
              <a:buClr>
                <a:schemeClr val="dk1"/>
              </a:buClr>
              <a:buSzPts val="600"/>
              <a:buFont typeface="Arial"/>
              <a:buNone/>
              <a:defRPr sz="600"/>
            </a:lvl6pPr>
            <a:lvl7pPr indent="-228600" lvl="6" marL="3200400" algn="l">
              <a:lnSpc>
                <a:spcPct val="100000"/>
              </a:lnSpc>
              <a:spcBef>
                <a:spcPts val="120"/>
              </a:spcBef>
              <a:spcAft>
                <a:spcPts val="0"/>
              </a:spcAft>
              <a:buClr>
                <a:schemeClr val="dk1"/>
              </a:buClr>
              <a:buSzPts val="600"/>
              <a:buFont typeface="Arial"/>
              <a:buNone/>
              <a:defRPr sz="600"/>
            </a:lvl7pPr>
            <a:lvl8pPr indent="-228600" lvl="7" marL="3657600" algn="l">
              <a:lnSpc>
                <a:spcPct val="100000"/>
              </a:lnSpc>
              <a:spcBef>
                <a:spcPts val="120"/>
              </a:spcBef>
              <a:spcAft>
                <a:spcPts val="0"/>
              </a:spcAft>
              <a:buClr>
                <a:schemeClr val="dk1"/>
              </a:buClr>
              <a:buSzPts val="600"/>
              <a:buFont typeface="Arial"/>
              <a:buNone/>
              <a:defRPr sz="600"/>
            </a:lvl8pPr>
            <a:lvl9pPr indent="-228600" lvl="8" marL="4114800" algn="l">
              <a:lnSpc>
                <a:spcPct val="100000"/>
              </a:lnSpc>
              <a:spcBef>
                <a:spcPts val="120"/>
              </a:spcBef>
              <a:spcAft>
                <a:spcPts val="0"/>
              </a:spcAft>
              <a:buClr>
                <a:schemeClr val="dk1"/>
              </a:buClr>
              <a:buSzPts val="600"/>
              <a:buFont typeface="Arial"/>
              <a:buNone/>
              <a:defRPr sz="600"/>
            </a:lvl9pPr>
          </a:lstStyle>
          <a:p/>
        </p:txBody>
      </p:sp>
      <p:sp>
        <p:nvSpPr>
          <p:cNvPr id="62" name="Google Shape;62;p9"/>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6451997" y="15361709"/>
            <a:ext cx="19751279" cy="1813983"/>
          </a:xfrm>
          <a:prstGeom prst="rect">
            <a:avLst/>
          </a:prstGeom>
          <a:noFill/>
          <a:ln>
            <a:noFill/>
          </a:ln>
        </p:spPr>
        <p:txBody>
          <a:bodyPr anchorCtr="0" anchor="b" bIns="235125" lIns="470250" spcFirstLastPara="1" rIns="470250" wrap="square" tIns="235125">
            <a:noAutofit/>
          </a:bodyPr>
          <a:lstStyle>
            <a:lvl1pPr lvl="0" algn="l">
              <a:lnSpc>
                <a:spcPct val="100000"/>
              </a:lnSpc>
              <a:spcBef>
                <a:spcPts val="0"/>
              </a:spcBef>
              <a:spcAft>
                <a:spcPts val="0"/>
              </a:spcAft>
              <a:buSzPts val="1400"/>
              <a:buNone/>
              <a:defRPr b="1" sz="1333"/>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10"/>
          <p:cNvSpPr/>
          <p:nvPr>
            <p:ph idx="2" type="pic"/>
          </p:nvPr>
        </p:nvSpPr>
        <p:spPr>
          <a:xfrm>
            <a:off x="6451997" y="1961092"/>
            <a:ext cx="19751279" cy="13166725"/>
          </a:xfrm>
          <a:prstGeom prst="rect">
            <a:avLst/>
          </a:prstGeom>
          <a:noFill/>
          <a:ln>
            <a:noFill/>
          </a:ln>
        </p:spPr>
      </p:sp>
      <p:sp>
        <p:nvSpPr>
          <p:cNvPr id="68" name="Google Shape;68;p10"/>
          <p:cNvSpPr txBox="1"/>
          <p:nvPr>
            <p:ph idx="1" type="body"/>
          </p:nvPr>
        </p:nvSpPr>
        <p:spPr>
          <a:xfrm>
            <a:off x="6451997" y="17175694"/>
            <a:ext cx="19751279" cy="2574925"/>
          </a:xfrm>
          <a:prstGeom prst="rect">
            <a:avLst/>
          </a:prstGeom>
          <a:noFill/>
          <a:ln>
            <a:noFill/>
          </a:ln>
        </p:spPr>
        <p:txBody>
          <a:bodyPr anchorCtr="0" anchor="t" bIns="235125" lIns="470250" spcFirstLastPara="1" rIns="470250" wrap="square" tIns="235125">
            <a:noAutofit/>
          </a:bodyPr>
          <a:lstStyle>
            <a:lvl1pPr indent="-228600" lvl="0" marL="457200" algn="l">
              <a:lnSpc>
                <a:spcPct val="100000"/>
              </a:lnSpc>
              <a:spcBef>
                <a:spcPts val="187"/>
              </a:spcBef>
              <a:spcAft>
                <a:spcPts val="0"/>
              </a:spcAft>
              <a:buClr>
                <a:schemeClr val="dk1"/>
              </a:buClr>
              <a:buSzPts val="933"/>
              <a:buFont typeface="Arial"/>
              <a:buNone/>
              <a:defRPr sz="933"/>
            </a:lvl1pPr>
            <a:lvl2pPr indent="-228600" lvl="1" marL="914400" algn="l">
              <a:lnSpc>
                <a:spcPct val="100000"/>
              </a:lnSpc>
              <a:spcBef>
                <a:spcPts val="160"/>
              </a:spcBef>
              <a:spcAft>
                <a:spcPts val="0"/>
              </a:spcAft>
              <a:buClr>
                <a:schemeClr val="dk1"/>
              </a:buClr>
              <a:buSzPts val="800"/>
              <a:buFont typeface="Arial"/>
              <a:buNone/>
              <a:defRPr sz="800"/>
            </a:lvl2pPr>
            <a:lvl3pPr indent="-228600" lvl="2" marL="1371600" algn="l">
              <a:lnSpc>
                <a:spcPct val="100000"/>
              </a:lnSpc>
              <a:spcBef>
                <a:spcPts val="133"/>
              </a:spcBef>
              <a:spcAft>
                <a:spcPts val="0"/>
              </a:spcAft>
              <a:buClr>
                <a:schemeClr val="dk1"/>
              </a:buClr>
              <a:buSzPts val="667"/>
              <a:buFont typeface="Arial"/>
              <a:buNone/>
              <a:defRPr sz="667"/>
            </a:lvl3pPr>
            <a:lvl4pPr indent="-228600" lvl="3" marL="1828800" algn="l">
              <a:lnSpc>
                <a:spcPct val="100000"/>
              </a:lnSpc>
              <a:spcBef>
                <a:spcPts val="120"/>
              </a:spcBef>
              <a:spcAft>
                <a:spcPts val="0"/>
              </a:spcAft>
              <a:buClr>
                <a:schemeClr val="dk1"/>
              </a:buClr>
              <a:buSzPts val="600"/>
              <a:buFont typeface="Arial"/>
              <a:buNone/>
              <a:defRPr sz="600"/>
            </a:lvl4pPr>
            <a:lvl5pPr indent="-228600" lvl="4" marL="2286000" algn="l">
              <a:lnSpc>
                <a:spcPct val="100000"/>
              </a:lnSpc>
              <a:spcBef>
                <a:spcPts val="120"/>
              </a:spcBef>
              <a:spcAft>
                <a:spcPts val="0"/>
              </a:spcAft>
              <a:buClr>
                <a:schemeClr val="dk1"/>
              </a:buClr>
              <a:buSzPts val="600"/>
              <a:buFont typeface="Arial"/>
              <a:buNone/>
              <a:defRPr sz="600"/>
            </a:lvl5pPr>
            <a:lvl6pPr indent="-228600" lvl="5" marL="2743200" algn="l">
              <a:lnSpc>
                <a:spcPct val="100000"/>
              </a:lnSpc>
              <a:spcBef>
                <a:spcPts val="120"/>
              </a:spcBef>
              <a:spcAft>
                <a:spcPts val="0"/>
              </a:spcAft>
              <a:buClr>
                <a:schemeClr val="dk1"/>
              </a:buClr>
              <a:buSzPts val="600"/>
              <a:buFont typeface="Arial"/>
              <a:buNone/>
              <a:defRPr sz="600"/>
            </a:lvl6pPr>
            <a:lvl7pPr indent="-228600" lvl="6" marL="3200400" algn="l">
              <a:lnSpc>
                <a:spcPct val="100000"/>
              </a:lnSpc>
              <a:spcBef>
                <a:spcPts val="120"/>
              </a:spcBef>
              <a:spcAft>
                <a:spcPts val="0"/>
              </a:spcAft>
              <a:buClr>
                <a:schemeClr val="dk1"/>
              </a:buClr>
              <a:buSzPts val="600"/>
              <a:buFont typeface="Arial"/>
              <a:buNone/>
              <a:defRPr sz="600"/>
            </a:lvl7pPr>
            <a:lvl8pPr indent="-228600" lvl="7" marL="3657600" algn="l">
              <a:lnSpc>
                <a:spcPct val="100000"/>
              </a:lnSpc>
              <a:spcBef>
                <a:spcPts val="120"/>
              </a:spcBef>
              <a:spcAft>
                <a:spcPts val="0"/>
              </a:spcAft>
              <a:buClr>
                <a:schemeClr val="dk1"/>
              </a:buClr>
              <a:buSzPts val="600"/>
              <a:buFont typeface="Arial"/>
              <a:buNone/>
              <a:defRPr sz="600"/>
            </a:lvl8pPr>
            <a:lvl9pPr indent="-228600" lvl="8" marL="4114800" algn="l">
              <a:lnSpc>
                <a:spcPct val="100000"/>
              </a:lnSpc>
              <a:spcBef>
                <a:spcPts val="120"/>
              </a:spcBef>
              <a:spcAft>
                <a:spcPts val="0"/>
              </a:spcAft>
              <a:buClr>
                <a:schemeClr val="dk1"/>
              </a:buClr>
              <a:buSzPts val="600"/>
              <a:buFont typeface="Arial"/>
              <a:buNone/>
              <a:defRPr sz="600"/>
            </a:lvl9pPr>
          </a:lstStyle>
          <a:p/>
        </p:txBody>
      </p:sp>
      <p:sp>
        <p:nvSpPr>
          <p:cNvPr id="69" name="Google Shape;69;p10"/>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1.png"/><Relationship Id="rId2" Type="http://schemas.openxmlformats.org/officeDocument/2006/relationships/image" Target="../media/image4.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4"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645444" y="878417"/>
            <a:ext cx="29627512" cy="3657600"/>
          </a:xfrm>
          <a:prstGeom prst="rect">
            <a:avLst/>
          </a:prstGeom>
          <a:noFill/>
          <a:ln>
            <a:noFill/>
          </a:ln>
        </p:spPr>
        <p:txBody>
          <a:bodyPr anchorCtr="0" anchor="ctr" bIns="235125" lIns="470250" spcFirstLastPara="1" rIns="470250" wrap="square" tIns="235125">
            <a:noAutofit/>
          </a:bodyPr>
          <a:lstStyle>
            <a:lvl1pPr lvl="0" marR="0" rtl="0" algn="ctr">
              <a:lnSpc>
                <a:spcPct val="100000"/>
              </a:lnSpc>
              <a:spcBef>
                <a:spcPts val="0"/>
              </a:spcBef>
              <a:spcAft>
                <a:spcPts val="0"/>
              </a:spcAft>
              <a:buClr>
                <a:srgbClr val="000000"/>
              </a:buClr>
              <a:buSzPts val="1400"/>
              <a:buFont typeface="Arial"/>
              <a:buNone/>
              <a:defRPr b="0" i="0" sz="15067"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15067"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15067"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15067"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15067"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15067"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15067"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15067"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15067" u="none" cap="none" strike="noStrike">
                <a:solidFill>
                  <a:schemeClr val="dk2"/>
                </a:solidFill>
                <a:latin typeface="Arial"/>
                <a:ea typeface="Arial"/>
                <a:cs typeface="Arial"/>
                <a:sym typeface="Arial"/>
              </a:defRPr>
            </a:lvl9pPr>
          </a:lstStyle>
          <a:p/>
        </p:txBody>
      </p:sp>
      <p:sp>
        <p:nvSpPr>
          <p:cNvPr id="7" name="Google Shape;7;p1"/>
          <p:cNvSpPr txBox="1"/>
          <p:nvPr>
            <p:ph idx="1" type="body"/>
          </p:nvPr>
        </p:nvSpPr>
        <p:spPr>
          <a:xfrm>
            <a:off x="1645444" y="5120217"/>
            <a:ext cx="29627512" cy="14483294"/>
          </a:xfrm>
          <a:prstGeom prst="rect">
            <a:avLst/>
          </a:prstGeom>
          <a:noFill/>
          <a:ln>
            <a:noFill/>
          </a:ln>
        </p:spPr>
        <p:txBody>
          <a:bodyPr anchorCtr="0" anchor="t" bIns="235125" lIns="470250" spcFirstLastPara="1" rIns="470250" wrap="square" tIns="235125">
            <a:noAutofit/>
          </a:bodyPr>
          <a:lstStyle>
            <a:lvl1pPr indent="-927163" lvl="0" marL="457200" marR="0" rtl="0" algn="l">
              <a:lnSpc>
                <a:spcPct val="100000"/>
              </a:lnSpc>
              <a:spcBef>
                <a:spcPts val="2200"/>
              </a:spcBef>
              <a:spcAft>
                <a:spcPts val="0"/>
              </a:spcAft>
              <a:buClr>
                <a:schemeClr val="dk1"/>
              </a:buClr>
              <a:buSzPts val="11001"/>
              <a:buFont typeface="Arial"/>
              <a:buChar char="•"/>
              <a:defRPr b="0" i="0" sz="11001" u="none" cap="none" strike="noStrike">
                <a:solidFill>
                  <a:schemeClr val="dk1"/>
                </a:solidFill>
                <a:latin typeface="Arial"/>
                <a:ea typeface="Arial"/>
                <a:cs typeface="Arial"/>
                <a:sym typeface="Arial"/>
              </a:defRPr>
            </a:lvl1pPr>
            <a:lvl2pPr indent="-838200" lvl="1" marL="914400" marR="0" rtl="0" algn="l">
              <a:lnSpc>
                <a:spcPct val="100000"/>
              </a:lnSpc>
              <a:spcBef>
                <a:spcPts val="1920"/>
              </a:spcBef>
              <a:spcAft>
                <a:spcPts val="0"/>
              </a:spcAft>
              <a:buClr>
                <a:schemeClr val="dk1"/>
              </a:buClr>
              <a:buSzPts val="9600"/>
              <a:buFont typeface="Arial"/>
              <a:buChar char="–"/>
              <a:defRPr b="0" i="0" sz="9600" u="none" cap="none" strike="noStrike">
                <a:solidFill>
                  <a:schemeClr val="dk1"/>
                </a:solidFill>
                <a:latin typeface="Arial"/>
                <a:ea typeface="Arial"/>
                <a:cs typeface="Arial"/>
                <a:sym typeface="Arial"/>
              </a:defRPr>
            </a:lvl2pPr>
            <a:lvl3pPr indent="-749300" lvl="2" marL="1371600" marR="0" rtl="0" algn="l">
              <a:lnSpc>
                <a:spcPct val="100000"/>
              </a:lnSpc>
              <a:spcBef>
                <a:spcPts val="1640"/>
              </a:spcBef>
              <a:spcAft>
                <a:spcPts val="0"/>
              </a:spcAft>
              <a:buClr>
                <a:schemeClr val="dk1"/>
              </a:buClr>
              <a:buSzPts val="8200"/>
              <a:buFont typeface="Arial"/>
              <a:buChar char="•"/>
              <a:defRPr b="0" i="0" sz="8200" u="none" cap="none" strike="noStrike">
                <a:solidFill>
                  <a:schemeClr val="dk1"/>
                </a:solidFill>
                <a:latin typeface="Arial"/>
                <a:ea typeface="Arial"/>
                <a:cs typeface="Arial"/>
                <a:sym typeface="Arial"/>
              </a:defRPr>
            </a:lvl3pPr>
            <a:lvl4pPr indent="-664654" lvl="3" marL="1828800" marR="0" rtl="0" algn="l">
              <a:lnSpc>
                <a:spcPct val="100000"/>
              </a:lnSpc>
              <a:spcBef>
                <a:spcPts val="1373"/>
              </a:spcBef>
              <a:spcAft>
                <a:spcPts val="0"/>
              </a:spcAft>
              <a:buClr>
                <a:schemeClr val="dk1"/>
              </a:buClr>
              <a:buSzPts val="6867"/>
              <a:buFont typeface="Arial"/>
              <a:buChar char="–"/>
              <a:defRPr b="0" i="0" sz="6867" u="none" cap="none" strike="noStrike">
                <a:solidFill>
                  <a:schemeClr val="dk1"/>
                </a:solidFill>
                <a:latin typeface="Arial"/>
                <a:ea typeface="Arial"/>
                <a:cs typeface="Arial"/>
                <a:sym typeface="Arial"/>
              </a:defRPr>
            </a:lvl4pPr>
            <a:lvl5pPr indent="-664654" lvl="4" marL="2286000" marR="0" rtl="0" algn="l">
              <a:lnSpc>
                <a:spcPct val="100000"/>
              </a:lnSpc>
              <a:spcBef>
                <a:spcPts val="1373"/>
              </a:spcBef>
              <a:spcAft>
                <a:spcPts val="0"/>
              </a:spcAft>
              <a:buClr>
                <a:schemeClr val="dk1"/>
              </a:buClr>
              <a:buSzPts val="6867"/>
              <a:buFont typeface="Arial"/>
              <a:buChar char="»"/>
              <a:defRPr b="0" i="0" sz="6867" u="none" cap="none" strike="noStrike">
                <a:solidFill>
                  <a:schemeClr val="dk1"/>
                </a:solidFill>
                <a:latin typeface="Arial"/>
                <a:ea typeface="Arial"/>
                <a:cs typeface="Arial"/>
                <a:sym typeface="Arial"/>
              </a:defRPr>
            </a:lvl5pPr>
            <a:lvl6pPr indent="-664654" lvl="5" marL="2743200" marR="0" rtl="0" algn="l">
              <a:lnSpc>
                <a:spcPct val="100000"/>
              </a:lnSpc>
              <a:spcBef>
                <a:spcPts val="1373"/>
              </a:spcBef>
              <a:spcAft>
                <a:spcPts val="0"/>
              </a:spcAft>
              <a:buClr>
                <a:schemeClr val="dk1"/>
              </a:buClr>
              <a:buSzPts val="6867"/>
              <a:buFont typeface="Arial"/>
              <a:buChar char="»"/>
              <a:defRPr b="0" i="0" sz="6867" u="none" cap="none" strike="noStrike">
                <a:solidFill>
                  <a:schemeClr val="dk1"/>
                </a:solidFill>
                <a:latin typeface="Arial"/>
                <a:ea typeface="Arial"/>
                <a:cs typeface="Arial"/>
                <a:sym typeface="Arial"/>
              </a:defRPr>
            </a:lvl6pPr>
            <a:lvl7pPr indent="-664654" lvl="6" marL="3200400" marR="0" rtl="0" algn="l">
              <a:lnSpc>
                <a:spcPct val="100000"/>
              </a:lnSpc>
              <a:spcBef>
                <a:spcPts val="1373"/>
              </a:spcBef>
              <a:spcAft>
                <a:spcPts val="0"/>
              </a:spcAft>
              <a:buClr>
                <a:schemeClr val="dk1"/>
              </a:buClr>
              <a:buSzPts val="6867"/>
              <a:buFont typeface="Arial"/>
              <a:buChar char="»"/>
              <a:defRPr b="0" i="0" sz="6867" u="none" cap="none" strike="noStrike">
                <a:solidFill>
                  <a:schemeClr val="dk1"/>
                </a:solidFill>
                <a:latin typeface="Arial"/>
                <a:ea typeface="Arial"/>
                <a:cs typeface="Arial"/>
                <a:sym typeface="Arial"/>
              </a:defRPr>
            </a:lvl7pPr>
            <a:lvl8pPr indent="-664654" lvl="7" marL="3657600" marR="0" rtl="0" algn="l">
              <a:lnSpc>
                <a:spcPct val="100000"/>
              </a:lnSpc>
              <a:spcBef>
                <a:spcPts val="1373"/>
              </a:spcBef>
              <a:spcAft>
                <a:spcPts val="0"/>
              </a:spcAft>
              <a:buClr>
                <a:schemeClr val="dk1"/>
              </a:buClr>
              <a:buSzPts val="6867"/>
              <a:buFont typeface="Arial"/>
              <a:buChar char="»"/>
              <a:defRPr b="0" i="0" sz="6867" u="none" cap="none" strike="noStrike">
                <a:solidFill>
                  <a:schemeClr val="dk1"/>
                </a:solidFill>
                <a:latin typeface="Arial"/>
                <a:ea typeface="Arial"/>
                <a:cs typeface="Arial"/>
                <a:sym typeface="Arial"/>
              </a:defRPr>
            </a:lvl8pPr>
            <a:lvl9pPr indent="-664654" lvl="8" marL="4114800" marR="0" rtl="0" algn="l">
              <a:lnSpc>
                <a:spcPct val="100000"/>
              </a:lnSpc>
              <a:spcBef>
                <a:spcPts val="1373"/>
              </a:spcBef>
              <a:spcAft>
                <a:spcPts val="0"/>
              </a:spcAft>
              <a:buClr>
                <a:schemeClr val="dk1"/>
              </a:buClr>
              <a:buSzPts val="6867"/>
              <a:buFont typeface="Arial"/>
              <a:buChar char="»"/>
              <a:defRPr b="0" i="0" sz="6867" u="none" cap="none" strike="noStrike">
                <a:solidFill>
                  <a:schemeClr val="dk1"/>
                </a:solidFill>
                <a:latin typeface="Arial"/>
                <a:ea typeface="Arial"/>
                <a:cs typeface="Arial"/>
                <a:sym typeface="Arial"/>
              </a:defRPr>
            </a:lvl9pPr>
          </a:lstStyle>
          <a:p/>
        </p:txBody>
      </p:sp>
      <p:sp>
        <p:nvSpPr>
          <p:cNvPr id="8" name="Google Shape;8;p1"/>
          <p:cNvSpPr txBox="1"/>
          <p:nvPr>
            <p:ph idx="10" type="dt"/>
          </p:nvPr>
        </p:nvSpPr>
        <p:spPr>
          <a:xfrm>
            <a:off x="1645444" y="19984506"/>
            <a:ext cx="7681913" cy="1524000"/>
          </a:xfrm>
          <a:prstGeom prst="rect">
            <a:avLst/>
          </a:prstGeom>
          <a:noFill/>
          <a:ln>
            <a:noFill/>
          </a:ln>
        </p:spPr>
        <p:txBody>
          <a:bodyPr anchorCtr="0" anchor="t" bIns="235125" lIns="470250" spcFirstLastPara="1" rIns="470250" wrap="square" tIns="235125">
            <a:noAutofit/>
          </a:bodyPr>
          <a:lstStyle>
            <a:lvl1pPr lvl="0" marR="0" rtl="0" algn="l">
              <a:lnSpc>
                <a:spcPct val="100000"/>
              </a:lnSpc>
              <a:spcBef>
                <a:spcPts val="0"/>
              </a:spcBef>
              <a:spcAft>
                <a:spcPts val="0"/>
              </a:spcAft>
              <a:buClr>
                <a:srgbClr val="000000"/>
              </a:buClr>
              <a:buSzPts val="1400"/>
              <a:buFont typeface="Arial"/>
              <a:buNone/>
              <a:defRPr b="0" i="0" sz="4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9pPr>
          </a:lstStyle>
          <a:p/>
        </p:txBody>
      </p:sp>
      <p:sp>
        <p:nvSpPr>
          <p:cNvPr id="9" name="Google Shape;9;p1"/>
          <p:cNvSpPr txBox="1"/>
          <p:nvPr>
            <p:ph idx="11" type="ftr"/>
          </p:nvPr>
        </p:nvSpPr>
        <p:spPr>
          <a:xfrm>
            <a:off x="11246644" y="19984506"/>
            <a:ext cx="10425113" cy="1524000"/>
          </a:xfrm>
          <a:prstGeom prst="rect">
            <a:avLst/>
          </a:prstGeom>
          <a:noFill/>
          <a:ln>
            <a:noFill/>
          </a:ln>
        </p:spPr>
        <p:txBody>
          <a:bodyPr anchorCtr="0" anchor="t" bIns="235125" lIns="470250" spcFirstLastPara="1" rIns="470250" wrap="square" tIns="235125">
            <a:noAutofit/>
          </a:bodyPr>
          <a:lstStyle>
            <a:lvl1pPr lvl="0" marR="0" rtl="0" algn="ctr">
              <a:lnSpc>
                <a:spcPct val="100000"/>
              </a:lnSpc>
              <a:spcBef>
                <a:spcPts val="0"/>
              </a:spcBef>
              <a:spcAft>
                <a:spcPts val="0"/>
              </a:spcAft>
              <a:buClr>
                <a:srgbClr val="000000"/>
              </a:buClr>
              <a:buSzPts val="1400"/>
              <a:buFont typeface="Arial"/>
              <a:buNone/>
              <a:defRPr b="0" i="0" sz="4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6642" u="none" cap="none" strike="noStrike">
                <a:solidFill>
                  <a:schemeClr val="dk1"/>
                </a:solidFill>
                <a:latin typeface="Arial"/>
                <a:ea typeface="Arial"/>
                <a:cs typeface="Arial"/>
                <a:sym typeface="Arial"/>
              </a:defRPr>
            </a:lvl9pPr>
          </a:lstStyle>
          <a:p/>
        </p:txBody>
      </p:sp>
      <p:sp>
        <p:nvSpPr>
          <p:cNvPr id="10" name="Google Shape;10;p1"/>
          <p:cNvSpPr txBox="1"/>
          <p:nvPr>
            <p:ph idx="12" type="sldNum"/>
          </p:nvPr>
        </p:nvSpPr>
        <p:spPr>
          <a:xfrm>
            <a:off x="23591044" y="19984506"/>
            <a:ext cx="7681913" cy="1524000"/>
          </a:xfrm>
          <a:prstGeom prst="rect">
            <a:avLst/>
          </a:prstGeom>
          <a:noFill/>
          <a:ln>
            <a:noFill/>
          </a:ln>
        </p:spPr>
        <p:txBody>
          <a:bodyPr anchorCtr="0" anchor="t" bIns="235125" lIns="470250" spcFirstLastPara="1" rIns="470250" wrap="square" tIns="235125">
            <a:noAutofit/>
          </a:bodyPr>
          <a:lstStyle>
            <a:lvl1pPr indent="0" lvl="0" marL="0" marR="0" rtl="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4800"/>
              <a:buFont typeface="Arial"/>
              <a:buNone/>
              <a:defRPr b="0" i="0" sz="48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1400">
              <a:solidFill>
                <a:srgbClr val="000000"/>
              </a:solidFill>
            </a:endParaRPr>
          </a:p>
        </p:txBody>
      </p:sp>
      <p:pic>
        <p:nvPicPr>
          <p:cNvPr id="11" name="Google Shape;11;p1"/>
          <p:cNvPicPr preferRelativeResize="0"/>
          <p:nvPr/>
        </p:nvPicPr>
        <p:blipFill rotWithShape="1">
          <a:blip r:embed="rId1">
            <a:alphaModFix/>
          </a:blip>
          <a:srcRect b="0" l="0" r="0" t="0"/>
          <a:stretch/>
        </p:blipFill>
        <p:spPr>
          <a:xfrm rot="-5400000">
            <a:off x="-11506200" y="10972800"/>
            <a:ext cx="14274800" cy="4368800"/>
          </a:xfrm>
          <a:prstGeom prst="rect">
            <a:avLst/>
          </a:prstGeom>
          <a:noFill/>
          <a:ln>
            <a:noFill/>
          </a:ln>
        </p:spPr>
      </p:pic>
      <p:pic>
        <p:nvPicPr>
          <p:cNvPr id="12" name="Google Shape;12;p1"/>
          <p:cNvPicPr preferRelativeResize="0"/>
          <p:nvPr/>
        </p:nvPicPr>
        <p:blipFill rotWithShape="1">
          <a:blip r:embed="rId1">
            <a:alphaModFix/>
          </a:blip>
          <a:srcRect b="0" l="0" r="0" t="0"/>
          <a:stretch/>
        </p:blipFill>
        <p:spPr>
          <a:xfrm rot="5400000">
            <a:off x="30149800" y="10972800"/>
            <a:ext cx="14274800" cy="4368800"/>
          </a:xfrm>
          <a:prstGeom prst="rect">
            <a:avLst/>
          </a:prstGeom>
          <a:noFill/>
          <a:ln>
            <a:noFill/>
          </a:ln>
        </p:spPr>
      </p:pic>
      <p:pic>
        <p:nvPicPr>
          <p:cNvPr id="13" name="Google Shape;13;p1"/>
          <p:cNvPicPr preferRelativeResize="0"/>
          <p:nvPr/>
        </p:nvPicPr>
        <p:blipFill rotWithShape="1">
          <a:blip r:embed="rId2">
            <a:alphaModFix/>
          </a:blip>
          <a:srcRect b="0" l="0" r="0" t="0"/>
          <a:stretch/>
        </p:blipFill>
        <p:spPr>
          <a:xfrm>
            <a:off x="1473200" y="22453600"/>
            <a:ext cx="29972000" cy="1549400"/>
          </a:xfrm>
          <a:prstGeom prst="rect">
            <a:avLst/>
          </a:prstGeom>
          <a:noFill/>
          <a:ln>
            <a:noFill/>
          </a:ln>
        </p:spPr>
      </p:pic>
      <p:sp>
        <p:nvSpPr>
          <p:cNvPr id="14" name="Google Shape;14;p1"/>
          <p:cNvSpPr/>
          <p:nvPr/>
        </p:nvSpPr>
        <p:spPr>
          <a:xfrm>
            <a:off x="1473200" y="23025100"/>
            <a:ext cx="16459200" cy="1270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880"/>
              <a:buFont typeface="Arial"/>
              <a:buNone/>
            </a:pPr>
            <a:r>
              <a:rPr b="0" i="0" lang="en-US" sz="4880" u="none" cap="none" strike="noStrike">
                <a:solidFill>
                  <a:srgbClr val="808080"/>
                </a:solidFill>
                <a:latin typeface="Arial"/>
                <a:ea typeface="Arial"/>
                <a:cs typeface="Arial"/>
                <a:sym typeface="Arial"/>
              </a:rPr>
              <a:t>Template ID: conceptualizingcobalt  Size: 36x24</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0" Type="http://schemas.openxmlformats.org/officeDocument/2006/relationships/image" Target="../media/image8.jpg"/><Relationship Id="rId22" Type="http://schemas.openxmlformats.org/officeDocument/2006/relationships/image" Target="../media/image10.png"/><Relationship Id="rId21" Type="http://schemas.openxmlformats.org/officeDocument/2006/relationships/image" Target="../media/image15.png"/><Relationship Id="rId24" Type="http://schemas.openxmlformats.org/officeDocument/2006/relationships/image" Target="../media/image26.png"/><Relationship Id="rId23"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5.png"/><Relationship Id="rId9" Type="http://schemas.openxmlformats.org/officeDocument/2006/relationships/image" Target="../media/image25.jpg"/><Relationship Id="rId26" Type="http://schemas.openxmlformats.org/officeDocument/2006/relationships/image" Target="../media/image17.png"/><Relationship Id="rId25" Type="http://schemas.openxmlformats.org/officeDocument/2006/relationships/image" Target="../media/image20.png"/><Relationship Id="rId27" Type="http://schemas.openxmlformats.org/officeDocument/2006/relationships/image" Target="../media/image21.png"/><Relationship Id="rId5" Type="http://schemas.openxmlformats.org/officeDocument/2006/relationships/image" Target="../media/image22.jpg"/><Relationship Id="rId6" Type="http://schemas.openxmlformats.org/officeDocument/2006/relationships/image" Target="../media/image27.png"/><Relationship Id="rId7" Type="http://schemas.openxmlformats.org/officeDocument/2006/relationships/image" Target="../media/image11.png"/><Relationship Id="rId8" Type="http://schemas.openxmlformats.org/officeDocument/2006/relationships/image" Target="../media/image23.jpg"/><Relationship Id="rId11" Type="http://schemas.openxmlformats.org/officeDocument/2006/relationships/image" Target="../media/image24.jpg"/><Relationship Id="rId10" Type="http://schemas.openxmlformats.org/officeDocument/2006/relationships/image" Target="../media/image28.png"/><Relationship Id="rId13" Type="http://schemas.openxmlformats.org/officeDocument/2006/relationships/image" Target="../media/image12.png"/><Relationship Id="rId12" Type="http://schemas.openxmlformats.org/officeDocument/2006/relationships/image" Target="../media/image9.png"/><Relationship Id="rId15" Type="http://schemas.openxmlformats.org/officeDocument/2006/relationships/image" Target="../media/image7.png"/><Relationship Id="rId14" Type="http://schemas.openxmlformats.org/officeDocument/2006/relationships/image" Target="../media/image6.png"/><Relationship Id="rId17" Type="http://schemas.openxmlformats.org/officeDocument/2006/relationships/image" Target="../media/image19.png"/><Relationship Id="rId16" Type="http://schemas.openxmlformats.org/officeDocument/2006/relationships/image" Target="../media/image18.png"/><Relationship Id="rId19" Type="http://schemas.openxmlformats.org/officeDocument/2006/relationships/image" Target="../media/image16.png"/><Relationship Id="rId18"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D1E0E5"/>
            </a:gs>
          </a:gsLst>
          <a:lin ang="5400000" scaled="0"/>
        </a:gradFill>
      </p:bgPr>
    </p:bg>
    <p:spTree>
      <p:nvGrpSpPr>
        <p:cNvPr id="87" name="Shape 87"/>
        <p:cNvGrpSpPr/>
        <p:nvPr/>
      </p:nvGrpSpPr>
      <p:grpSpPr>
        <a:xfrm>
          <a:off x="0" y="0"/>
          <a:ext cx="0" cy="0"/>
          <a:chOff x="0" y="0"/>
          <a:chExt cx="0" cy="0"/>
        </a:xfrm>
      </p:grpSpPr>
      <p:sp>
        <p:nvSpPr>
          <p:cNvPr id="88" name="Google Shape;88;p13"/>
          <p:cNvSpPr txBox="1"/>
          <p:nvPr/>
        </p:nvSpPr>
        <p:spPr>
          <a:xfrm>
            <a:off x="960375" y="11996125"/>
            <a:ext cx="5723100" cy="25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solidFill>
                  <a:srgbClr val="222222"/>
                </a:solidFill>
                <a:latin typeface="Roboto"/>
                <a:ea typeface="Roboto"/>
                <a:cs typeface="Roboto"/>
                <a:sym typeface="Roboto"/>
              </a:rPr>
              <a:t>Data Collection</a:t>
            </a:r>
            <a:endParaRPr b="1" sz="1600">
              <a:solidFill>
                <a:srgbClr val="222222"/>
              </a:solidFill>
              <a:latin typeface="Roboto"/>
              <a:ea typeface="Roboto"/>
              <a:cs typeface="Roboto"/>
              <a:sym typeface="Roboto"/>
            </a:endParaRPr>
          </a:p>
          <a:p>
            <a:pPr indent="0" lvl="0" marL="0" rtl="0" algn="l">
              <a:spcBef>
                <a:spcPts val="0"/>
              </a:spcBef>
              <a:spcAft>
                <a:spcPts val="0"/>
              </a:spcAft>
              <a:buNone/>
            </a:pPr>
            <a:r>
              <a:rPr lang="en-US">
                <a:latin typeface="Roboto Light"/>
                <a:ea typeface="Roboto Light"/>
                <a:cs typeface="Roboto Light"/>
                <a:sym typeface="Roboto Light"/>
              </a:rPr>
              <a:t>BDPNN provided demographic and mentorship data. Since BDPNN’s founding in 2009, the organization has developed and maintained a database of information containing:</a:t>
            </a:r>
            <a:endParaRPr>
              <a:latin typeface="Roboto Light"/>
              <a:ea typeface="Roboto Light"/>
              <a:cs typeface="Roboto Light"/>
              <a:sym typeface="Roboto Light"/>
            </a:endParaRPr>
          </a:p>
          <a:p>
            <a:pPr indent="0" lvl="0" marL="0" rtl="0" algn="l">
              <a:spcBef>
                <a:spcPts val="0"/>
              </a:spcBef>
              <a:spcAft>
                <a:spcPts val="0"/>
              </a:spcAft>
              <a:buNone/>
            </a:pPr>
            <a:r>
              <a:rPr lang="en-US">
                <a:latin typeface="Roboto Light"/>
                <a:ea typeface="Roboto Light"/>
                <a:cs typeface="Roboto Light"/>
                <a:sym typeface="Roboto Light"/>
              </a:rPr>
              <a:t>    - A list of member contact information</a:t>
            </a:r>
            <a:endParaRPr>
              <a:latin typeface="Roboto Light"/>
              <a:ea typeface="Roboto Light"/>
              <a:cs typeface="Roboto Light"/>
              <a:sym typeface="Roboto Light"/>
            </a:endParaRPr>
          </a:p>
          <a:p>
            <a:pPr indent="0" lvl="0" marL="0" rtl="0" algn="l">
              <a:spcBef>
                <a:spcPts val="0"/>
              </a:spcBef>
              <a:spcAft>
                <a:spcPts val="0"/>
              </a:spcAft>
              <a:buNone/>
            </a:pPr>
            <a:r>
              <a:rPr lang="en-US">
                <a:latin typeface="Roboto Light"/>
                <a:ea typeface="Roboto Light"/>
                <a:cs typeface="Roboto Light"/>
                <a:sym typeface="Roboto Light"/>
              </a:rPr>
              <a:t>    - Berkeley neighborhood block groups </a:t>
            </a:r>
            <a:endParaRPr>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rPr lang="en-US">
                <a:latin typeface="Roboto Light"/>
                <a:ea typeface="Roboto Light"/>
                <a:cs typeface="Roboto Light"/>
                <a:sym typeface="Roboto Light"/>
              </a:rPr>
              <a:t>    - I/O mailing lists</a:t>
            </a:r>
            <a:endParaRPr>
              <a:latin typeface="Roboto Light"/>
              <a:ea typeface="Roboto Light"/>
              <a:cs typeface="Roboto Light"/>
              <a:sym typeface="Roboto Light"/>
            </a:endParaRPr>
          </a:p>
          <a:p>
            <a:pPr indent="0" lvl="0" marL="0" rtl="0" algn="l">
              <a:spcBef>
                <a:spcPts val="0"/>
              </a:spcBef>
              <a:spcAft>
                <a:spcPts val="0"/>
              </a:spcAft>
              <a:buNone/>
            </a:pPr>
            <a:r>
              <a:rPr lang="en-US">
                <a:latin typeface="Roboto Light"/>
                <a:ea typeface="Roboto Light"/>
                <a:cs typeface="Roboto Light"/>
                <a:sym typeface="Roboto Light"/>
              </a:rPr>
              <a:t>    - Record of workshops held</a:t>
            </a:r>
            <a:endParaRPr>
              <a:latin typeface="Roboto Light"/>
              <a:ea typeface="Roboto Light"/>
              <a:cs typeface="Roboto Light"/>
              <a:sym typeface="Roboto Light"/>
            </a:endParaRPr>
          </a:p>
          <a:p>
            <a:pPr indent="0" lvl="0" marL="0" rtl="0" algn="l">
              <a:spcBef>
                <a:spcPts val="0"/>
              </a:spcBef>
              <a:spcAft>
                <a:spcPts val="0"/>
              </a:spcAft>
              <a:buNone/>
            </a:pPr>
            <a:r>
              <a:rPr lang="en-US">
                <a:latin typeface="Roboto Light"/>
                <a:ea typeface="Roboto Light"/>
                <a:cs typeface="Roboto Light"/>
                <a:sym typeface="Roboto Light"/>
              </a:rPr>
              <a:t>California natural disaster data was sourced from various online resources.</a:t>
            </a:r>
            <a:endParaRPr>
              <a:latin typeface="Roboto Light"/>
              <a:ea typeface="Roboto Light"/>
              <a:cs typeface="Roboto Light"/>
              <a:sym typeface="Roboto Light"/>
            </a:endParaRPr>
          </a:p>
          <a:p>
            <a:pPr indent="0" lvl="0" marL="0" rtl="0" algn="l">
              <a:spcBef>
                <a:spcPts val="0"/>
              </a:spcBef>
              <a:spcAft>
                <a:spcPts val="0"/>
              </a:spcAft>
              <a:buNone/>
            </a:pPr>
            <a:r>
              <a:rPr lang="en-US">
                <a:latin typeface="Roboto Light"/>
                <a:ea typeface="Roboto Light"/>
                <a:cs typeface="Roboto Light"/>
                <a:sym typeface="Roboto Light"/>
              </a:rPr>
              <a:t>    - Flooding/Wildfire datasets were sourced from Kaggle.</a:t>
            </a:r>
            <a:endParaRPr>
              <a:latin typeface="Roboto Light"/>
              <a:ea typeface="Roboto Light"/>
              <a:cs typeface="Roboto Light"/>
              <a:sym typeface="Roboto Light"/>
            </a:endParaRPr>
          </a:p>
          <a:p>
            <a:pPr indent="0" lvl="0" marL="0" rtl="0" algn="l">
              <a:spcBef>
                <a:spcPts val="0"/>
              </a:spcBef>
              <a:spcAft>
                <a:spcPts val="0"/>
              </a:spcAft>
              <a:buNone/>
            </a:pPr>
            <a:r>
              <a:rPr lang="en-US">
                <a:latin typeface="Roboto Light"/>
                <a:ea typeface="Roboto Light"/>
                <a:cs typeface="Roboto Light"/>
                <a:sym typeface="Roboto Light"/>
              </a:rPr>
              <a:t>    - Earthquake datasets were sourced from the US Geological Survey</a:t>
            </a:r>
            <a:endParaRPr>
              <a:solidFill>
                <a:srgbClr val="222222"/>
              </a:solidFill>
              <a:latin typeface="Roboto Light"/>
              <a:ea typeface="Roboto Light"/>
              <a:cs typeface="Roboto Light"/>
              <a:sym typeface="Roboto Light"/>
            </a:endParaRPr>
          </a:p>
        </p:txBody>
      </p:sp>
      <p:sp>
        <p:nvSpPr>
          <p:cNvPr id="89" name="Google Shape;89;p13"/>
          <p:cNvSpPr/>
          <p:nvPr/>
        </p:nvSpPr>
        <p:spPr>
          <a:xfrm>
            <a:off x="-32400" y="-31550"/>
            <a:ext cx="32950800" cy="3803700"/>
          </a:xfrm>
          <a:prstGeom prst="rect">
            <a:avLst/>
          </a:prstGeom>
          <a:gradFill>
            <a:gsLst>
              <a:gs pos="0">
                <a:srgbClr val="235078"/>
              </a:gs>
              <a:gs pos="5000">
                <a:srgbClr val="235078"/>
              </a:gs>
              <a:gs pos="100000">
                <a:srgbClr val="1482A5"/>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428"/>
              <a:buFont typeface="Arial"/>
              <a:buNone/>
            </a:pPr>
            <a:r>
              <a:t/>
            </a:r>
            <a:endParaRPr b="0" i="0" sz="4428" u="none" cap="none" strike="noStrike">
              <a:solidFill>
                <a:schemeClr val="dk1"/>
              </a:solidFill>
              <a:latin typeface="Arial"/>
              <a:ea typeface="Arial"/>
              <a:cs typeface="Arial"/>
              <a:sym typeface="Arial"/>
            </a:endParaRPr>
          </a:p>
        </p:txBody>
      </p:sp>
      <p:sp>
        <p:nvSpPr>
          <p:cNvPr id="90" name="Google Shape;90;p13"/>
          <p:cNvSpPr/>
          <p:nvPr/>
        </p:nvSpPr>
        <p:spPr>
          <a:xfrm>
            <a:off x="-32328" y="20964845"/>
            <a:ext cx="32950730" cy="980753"/>
          </a:xfrm>
          <a:prstGeom prst="rect">
            <a:avLst/>
          </a:prstGeom>
          <a:gradFill>
            <a:gsLst>
              <a:gs pos="0">
                <a:srgbClr val="235078"/>
              </a:gs>
              <a:gs pos="5000">
                <a:srgbClr val="235078"/>
              </a:gs>
              <a:gs pos="100000">
                <a:srgbClr val="1482A5"/>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428"/>
              <a:buFont typeface="Arial"/>
              <a:buNone/>
            </a:pPr>
            <a:r>
              <a:t/>
            </a:r>
            <a:endParaRPr b="0" i="0" sz="4428" u="none" cap="none" strike="noStrike">
              <a:solidFill>
                <a:schemeClr val="lt1"/>
              </a:solidFill>
              <a:latin typeface="Arial"/>
              <a:ea typeface="Arial"/>
              <a:cs typeface="Arial"/>
              <a:sym typeface="Arial"/>
            </a:endParaRPr>
          </a:p>
        </p:txBody>
      </p:sp>
      <p:sp>
        <p:nvSpPr>
          <p:cNvPr id="91" name="Google Shape;91;p13"/>
          <p:cNvSpPr txBox="1"/>
          <p:nvPr/>
        </p:nvSpPr>
        <p:spPr>
          <a:xfrm>
            <a:off x="639075" y="356800"/>
            <a:ext cx="22997700" cy="980700"/>
          </a:xfrm>
          <a:prstGeom prst="rect">
            <a:avLst/>
          </a:prstGeom>
          <a:noFill/>
          <a:ln>
            <a:noFill/>
          </a:ln>
        </p:spPr>
        <p:txBody>
          <a:bodyPr anchorCtr="0" anchor="t" bIns="42650" lIns="85325" spcFirstLastPara="1" rIns="85325" wrap="square" tIns="42650">
            <a:noAutofit/>
          </a:bodyPr>
          <a:lstStyle/>
          <a:p>
            <a:pPr indent="0" lvl="0" marL="0" marR="0" rtl="0" algn="l">
              <a:lnSpc>
                <a:spcPct val="100000"/>
              </a:lnSpc>
              <a:spcBef>
                <a:spcPts val="0"/>
              </a:spcBef>
              <a:spcAft>
                <a:spcPts val="0"/>
              </a:spcAft>
              <a:buClr>
                <a:schemeClr val="lt1"/>
              </a:buClr>
              <a:buSzPts val="5700"/>
              <a:buFont typeface="Amaranth"/>
              <a:buNone/>
            </a:pPr>
            <a:r>
              <a:rPr b="1" lang="en-US" sz="5500">
                <a:solidFill>
                  <a:schemeClr val="lt1"/>
                </a:solidFill>
                <a:latin typeface="Montserrat"/>
                <a:ea typeface="Montserrat"/>
                <a:cs typeface="Montserrat"/>
                <a:sym typeface="Montserrat"/>
              </a:rPr>
              <a:t>Berkeley Disaster Preparedness Neighborhood Network</a:t>
            </a:r>
            <a:r>
              <a:rPr b="1" lang="en-US" sz="5700">
                <a:solidFill>
                  <a:schemeClr val="lt1"/>
                </a:solidFill>
                <a:latin typeface="Montserrat"/>
                <a:ea typeface="Montserrat"/>
                <a:cs typeface="Montserrat"/>
                <a:sym typeface="Montserrat"/>
              </a:rPr>
              <a:t> </a:t>
            </a:r>
            <a:r>
              <a:rPr b="1" lang="en-US" sz="4800">
                <a:solidFill>
                  <a:schemeClr val="lt1"/>
                </a:solidFill>
                <a:latin typeface="Montserrat"/>
                <a:ea typeface="Montserrat"/>
                <a:cs typeface="Montserrat"/>
                <a:sym typeface="Montserrat"/>
              </a:rPr>
              <a:t>Member &amp; Disaster Analysis</a:t>
            </a:r>
            <a:endParaRPr b="1" i="0" sz="500" u="none" cap="none" strike="noStrike">
              <a:solidFill>
                <a:srgbClr val="000000"/>
              </a:solidFill>
              <a:latin typeface="Montserrat"/>
              <a:ea typeface="Montserrat"/>
              <a:cs typeface="Montserrat"/>
              <a:sym typeface="Montserrat"/>
            </a:endParaRPr>
          </a:p>
        </p:txBody>
      </p:sp>
      <p:sp>
        <p:nvSpPr>
          <p:cNvPr id="92" name="Google Shape;92;p13"/>
          <p:cNvSpPr txBox="1"/>
          <p:nvPr/>
        </p:nvSpPr>
        <p:spPr>
          <a:xfrm>
            <a:off x="582151" y="2242750"/>
            <a:ext cx="23687700" cy="1289400"/>
          </a:xfrm>
          <a:prstGeom prst="rect">
            <a:avLst/>
          </a:prstGeom>
          <a:noFill/>
          <a:ln>
            <a:noFill/>
          </a:ln>
        </p:spPr>
        <p:txBody>
          <a:bodyPr anchorCtr="0" anchor="t" bIns="42650" lIns="85325" spcFirstLastPara="1" rIns="85325" wrap="square" tIns="42650">
            <a:spAutoFit/>
          </a:bodyPr>
          <a:lstStyle/>
          <a:p>
            <a:pPr indent="0" lvl="0" marL="0" marR="0" rtl="0" algn="l">
              <a:lnSpc>
                <a:spcPct val="100000"/>
              </a:lnSpc>
              <a:spcBef>
                <a:spcPts val="0"/>
              </a:spcBef>
              <a:spcAft>
                <a:spcPts val="0"/>
              </a:spcAft>
              <a:buClr>
                <a:schemeClr val="lt1"/>
              </a:buClr>
              <a:buSzPts val="3700"/>
              <a:buFont typeface="Arial"/>
              <a:buNone/>
            </a:pPr>
            <a:r>
              <a:rPr lang="en-US" sz="3600">
                <a:solidFill>
                  <a:schemeClr val="lt1"/>
                </a:solidFill>
                <a:latin typeface="Roboto Light"/>
                <a:ea typeface="Roboto Light"/>
                <a:cs typeface="Roboto Light"/>
                <a:sym typeface="Roboto Light"/>
              </a:rPr>
              <a:t>Manan Bhargava &amp; Riya Singhal (PMs), Susan Yang, Erin Tam, Kaan Taner, Edwin Liu, Victor Cruz Ramos</a:t>
            </a:r>
            <a:endParaRPr i="0" sz="1300" u="none" cap="none" strike="noStrike">
              <a:solidFill>
                <a:srgbClr val="000000"/>
              </a:solidFill>
              <a:latin typeface="Roboto Light"/>
              <a:ea typeface="Roboto Light"/>
              <a:cs typeface="Roboto Light"/>
              <a:sym typeface="Roboto Light"/>
            </a:endParaRPr>
          </a:p>
          <a:p>
            <a:pPr indent="0" lvl="0" marL="0" marR="0" rtl="0" algn="l">
              <a:lnSpc>
                <a:spcPct val="100000"/>
              </a:lnSpc>
              <a:spcBef>
                <a:spcPts val="740"/>
              </a:spcBef>
              <a:spcAft>
                <a:spcPts val="0"/>
              </a:spcAft>
              <a:buClr>
                <a:schemeClr val="lt1"/>
              </a:buClr>
              <a:buSzPts val="3700"/>
              <a:buFont typeface="Arial"/>
              <a:buNone/>
            </a:pPr>
            <a:r>
              <a:rPr b="1" lang="en-US" sz="3600">
                <a:solidFill>
                  <a:schemeClr val="lt1"/>
                </a:solidFill>
                <a:latin typeface="Roboto"/>
                <a:ea typeface="Roboto"/>
                <a:cs typeface="Roboto"/>
                <a:sym typeface="Roboto"/>
              </a:rPr>
              <a:t>DataGood</a:t>
            </a:r>
            <a:r>
              <a:rPr lang="en-US" sz="3600">
                <a:solidFill>
                  <a:schemeClr val="lt1"/>
                </a:solidFill>
                <a:latin typeface="Roboto Light"/>
                <a:ea typeface="Roboto Light"/>
                <a:cs typeface="Roboto Light"/>
                <a:sym typeface="Roboto Light"/>
              </a:rPr>
              <a:t> at Berkeley</a:t>
            </a:r>
            <a:endParaRPr i="0" sz="3600" u="none" cap="none" strike="noStrike">
              <a:solidFill>
                <a:schemeClr val="lt1"/>
              </a:solidFill>
              <a:latin typeface="Roboto Light"/>
              <a:ea typeface="Roboto Light"/>
              <a:cs typeface="Roboto Light"/>
              <a:sym typeface="Roboto Light"/>
            </a:endParaRPr>
          </a:p>
        </p:txBody>
      </p:sp>
      <p:sp>
        <p:nvSpPr>
          <p:cNvPr id="93" name="Google Shape;93;p13"/>
          <p:cNvSpPr/>
          <p:nvPr/>
        </p:nvSpPr>
        <p:spPr>
          <a:xfrm>
            <a:off x="439025" y="4189900"/>
            <a:ext cx="6450900" cy="6455100"/>
          </a:xfrm>
          <a:prstGeom prst="roundRect">
            <a:avLst>
              <a:gd fmla="val 1380" name="adj"/>
            </a:avLst>
          </a:prstGeom>
          <a:solidFill>
            <a:srgbClr val="B4D3E2"/>
          </a:solidFill>
          <a:ln>
            <a:noFill/>
          </a:ln>
        </p:spPr>
        <p:txBody>
          <a:bodyPr anchorCtr="0" anchor="ctr" bIns="45700" lIns="182875" spcFirstLastPara="1" rIns="18287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maranth"/>
              <a:ea typeface="Amaranth"/>
              <a:cs typeface="Amaranth"/>
              <a:sym typeface="Amaranth"/>
            </a:endParaRPr>
          </a:p>
        </p:txBody>
      </p:sp>
      <p:sp>
        <p:nvSpPr>
          <p:cNvPr id="94" name="Google Shape;94;p13"/>
          <p:cNvSpPr txBox="1"/>
          <p:nvPr/>
        </p:nvSpPr>
        <p:spPr>
          <a:xfrm>
            <a:off x="639075" y="4816850"/>
            <a:ext cx="6198000" cy="591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100"/>
              <a:buFont typeface="Arial"/>
              <a:buNone/>
            </a:pPr>
            <a:r>
              <a:rPr b="1" lang="en-US" sz="1800">
                <a:solidFill>
                  <a:schemeClr val="dk1"/>
                </a:solidFill>
                <a:latin typeface="Roboto"/>
                <a:ea typeface="Roboto"/>
                <a:cs typeface="Roboto"/>
                <a:sym typeface="Roboto"/>
              </a:rPr>
              <a:t>Client</a:t>
            </a:r>
            <a:r>
              <a:rPr lang="en-US" sz="1800">
                <a:solidFill>
                  <a:schemeClr val="dk1"/>
                </a:solidFill>
                <a:latin typeface="Roboto Light"/>
                <a:ea typeface="Roboto Light"/>
                <a:cs typeface="Roboto Light"/>
                <a:sym typeface="Roboto Light"/>
              </a:rPr>
              <a:t>: </a:t>
            </a:r>
            <a:r>
              <a:rPr b="1" lang="en-US" sz="1800">
                <a:solidFill>
                  <a:schemeClr val="dk1"/>
                </a:solidFill>
                <a:latin typeface="Roboto"/>
                <a:ea typeface="Roboto"/>
                <a:cs typeface="Roboto"/>
                <a:sym typeface="Roboto"/>
              </a:rPr>
              <a:t>BDPNN</a:t>
            </a:r>
            <a:r>
              <a:rPr lang="en-US" sz="1800">
                <a:solidFill>
                  <a:schemeClr val="dk1"/>
                </a:solidFill>
                <a:latin typeface="Roboto Light"/>
                <a:ea typeface="Roboto Light"/>
                <a:cs typeface="Roboto Light"/>
                <a:sym typeface="Roboto Light"/>
              </a:rPr>
              <a:t> is a volunteer organization that promotes natural disaster preparedness and organizes city-wide response. </a:t>
            </a:r>
            <a:endParaRPr sz="1800">
              <a:solidFill>
                <a:schemeClr val="dk1"/>
              </a:solidFill>
              <a:latin typeface="Roboto Light"/>
              <a:ea typeface="Roboto Light"/>
              <a:cs typeface="Roboto Light"/>
              <a:sym typeface="Roboto Light"/>
            </a:endParaRPr>
          </a:p>
          <a:p>
            <a:pPr indent="0" lvl="0" marL="0" marR="0" rtl="0" algn="l">
              <a:lnSpc>
                <a:spcPct val="100000"/>
              </a:lnSpc>
              <a:spcBef>
                <a:spcPts val="0"/>
              </a:spcBef>
              <a:spcAft>
                <a:spcPts val="0"/>
              </a:spcAft>
              <a:buClr>
                <a:schemeClr val="dk1"/>
              </a:buClr>
              <a:buSzPts val="1100"/>
              <a:buFont typeface="Arial"/>
              <a:buNone/>
            </a:pPr>
            <a:r>
              <a:rPr b="1" lang="en-US" sz="1800">
                <a:solidFill>
                  <a:schemeClr val="dk1"/>
                </a:solidFill>
                <a:latin typeface="Roboto"/>
                <a:ea typeface="Roboto"/>
                <a:cs typeface="Roboto"/>
                <a:sym typeface="Roboto"/>
              </a:rPr>
              <a:t>Goal</a:t>
            </a:r>
            <a:r>
              <a:rPr lang="en-US" sz="1800">
                <a:solidFill>
                  <a:schemeClr val="dk1"/>
                </a:solidFill>
                <a:latin typeface="Roboto Light"/>
                <a:ea typeface="Roboto Light"/>
                <a:cs typeface="Roboto Light"/>
                <a:sym typeface="Roboto Light"/>
              </a:rPr>
              <a:t>: Us</a:t>
            </a:r>
            <a:r>
              <a:rPr lang="en-US" sz="1800">
                <a:solidFill>
                  <a:schemeClr val="dk1"/>
                </a:solidFill>
                <a:latin typeface="Roboto Light"/>
                <a:ea typeface="Roboto Light"/>
                <a:cs typeface="Roboto Light"/>
                <a:sym typeface="Roboto Light"/>
              </a:rPr>
              <a:t>e</a:t>
            </a:r>
            <a:r>
              <a:rPr lang="en-US" sz="1800">
                <a:solidFill>
                  <a:schemeClr val="dk1"/>
                </a:solidFill>
                <a:latin typeface="Roboto Light"/>
                <a:ea typeface="Roboto Light"/>
                <a:cs typeface="Roboto Light"/>
                <a:sym typeface="Roboto Light"/>
              </a:rPr>
              <a:t> BDPNN’s member list datasets and disaster zoning, we strive to provide recommendations to:</a:t>
            </a:r>
            <a:endParaRPr sz="1800">
              <a:solidFill>
                <a:schemeClr val="dk1"/>
              </a:solidFill>
              <a:latin typeface="Roboto Light"/>
              <a:ea typeface="Roboto Light"/>
              <a:cs typeface="Roboto Light"/>
              <a:sym typeface="Roboto Light"/>
            </a:endParaRPr>
          </a:p>
          <a:p>
            <a:pPr indent="0" lvl="0" marL="0" marR="0" rtl="0" algn="l">
              <a:lnSpc>
                <a:spcPct val="100000"/>
              </a:lnSpc>
              <a:spcBef>
                <a:spcPts val="0"/>
              </a:spcBef>
              <a:spcAft>
                <a:spcPts val="0"/>
              </a:spcAft>
              <a:buClr>
                <a:schemeClr val="dk1"/>
              </a:buClr>
              <a:buSzPts val="1100"/>
              <a:buFont typeface="Arial"/>
              <a:buNone/>
            </a:pPr>
            <a:r>
              <a:rPr lang="en-US" sz="1800">
                <a:solidFill>
                  <a:schemeClr val="dk1"/>
                </a:solidFill>
                <a:latin typeface="Roboto Light"/>
                <a:ea typeface="Roboto Light"/>
                <a:cs typeface="Roboto Light"/>
                <a:sym typeface="Roboto Light"/>
              </a:rPr>
              <a:t>1) Identify community outreach locations</a:t>
            </a:r>
            <a:endParaRPr sz="1800">
              <a:solidFill>
                <a:schemeClr val="dk1"/>
              </a:solidFill>
              <a:latin typeface="Roboto Light"/>
              <a:ea typeface="Roboto Light"/>
              <a:cs typeface="Roboto Light"/>
              <a:sym typeface="Roboto Light"/>
            </a:endParaRPr>
          </a:p>
          <a:p>
            <a:pPr indent="0" lvl="0" marL="0" marR="0" rtl="0" algn="l">
              <a:lnSpc>
                <a:spcPct val="100000"/>
              </a:lnSpc>
              <a:spcBef>
                <a:spcPts val="0"/>
              </a:spcBef>
              <a:spcAft>
                <a:spcPts val="0"/>
              </a:spcAft>
              <a:buClr>
                <a:schemeClr val="dk1"/>
              </a:buClr>
              <a:buSzPts val="1100"/>
              <a:buFont typeface="Arial"/>
              <a:buNone/>
            </a:pPr>
            <a:r>
              <a:rPr lang="en-US" sz="1800">
                <a:solidFill>
                  <a:schemeClr val="dk1"/>
                </a:solidFill>
                <a:latin typeface="Roboto Light"/>
                <a:ea typeface="Roboto Light"/>
                <a:cs typeface="Roboto Light"/>
                <a:sym typeface="Roboto Light"/>
              </a:rPr>
              <a:t>2) Categorize, mobilize, and engage existing volunteers</a:t>
            </a:r>
            <a:endParaRPr sz="1800">
              <a:solidFill>
                <a:schemeClr val="dk1"/>
              </a:solidFill>
              <a:latin typeface="Roboto Light"/>
              <a:ea typeface="Roboto Light"/>
              <a:cs typeface="Roboto Light"/>
              <a:sym typeface="Roboto Light"/>
            </a:endParaRPr>
          </a:p>
          <a:p>
            <a:pPr indent="0" lvl="0" marL="0" marR="0" rtl="0" algn="l">
              <a:lnSpc>
                <a:spcPct val="100000"/>
              </a:lnSpc>
              <a:spcBef>
                <a:spcPts val="0"/>
              </a:spcBef>
              <a:spcAft>
                <a:spcPts val="0"/>
              </a:spcAft>
              <a:buClr>
                <a:schemeClr val="dk1"/>
              </a:buClr>
              <a:buSzPts val="1100"/>
              <a:buFont typeface="Arial"/>
              <a:buNone/>
            </a:pPr>
            <a:r>
              <a:rPr lang="en-US" sz="1800">
                <a:solidFill>
                  <a:schemeClr val="dk1"/>
                </a:solidFill>
                <a:latin typeface="Roboto Light"/>
                <a:ea typeface="Roboto Light"/>
                <a:cs typeface="Roboto Light"/>
                <a:sym typeface="Roboto Light"/>
              </a:rPr>
              <a:t>3) Identify disaster zones at higher risk for natural disasters in Berkeley including </a:t>
            </a:r>
            <a:r>
              <a:rPr lang="en-US" sz="1800">
                <a:solidFill>
                  <a:schemeClr val="dk1"/>
                </a:solidFill>
                <a:latin typeface="Roboto Light"/>
                <a:ea typeface="Roboto Light"/>
                <a:cs typeface="Roboto Light"/>
                <a:sym typeface="Roboto Light"/>
              </a:rPr>
              <a:t>Earthquakes, Wildfires, and Floods. </a:t>
            </a:r>
            <a:endParaRPr sz="1800">
              <a:solidFill>
                <a:schemeClr val="dk1"/>
              </a:solidFill>
              <a:latin typeface="Roboto Light"/>
              <a:ea typeface="Roboto Light"/>
              <a:cs typeface="Roboto Light"/>
              <a:sym typeface="Roboto Light"/>
            </a:endParaRPr>
          </a:p>
          <a:p>
            <a:pPr indent="0" lvl="0" marL="0" marR="0" rtl="0" algn="l">
              <a:lnSpc>
                <a:spcPct val="100000"/>
              </a:lnSpc>
              <a:spcBef>
                <a:spcPts val="0"/>
              </a:spcBef>
              <a:spcAft>
                <a:spcPts val="0"/>
              </a:spcAft>
              <a:buClr>
                <a:schemeClr val="dk1"/>
              </a:buClr>
              <a:buSzPts val="1100"/>
              <a:buFont typeface="Arial"/>
              <a:buNone/>
            </a:pPr>
            <a:r>
              <a:t/>
            </a:r>
            <a:endParaRPr sz="1800">
              <a:solidFill>
                <a:schemeClr val="dk1"/>
              </a:solidFill>
              <a:latin typeface="Roboto Light"/>
              <a:ea typeface="Roboto Light"/>
              <a:cs typeface="Roboto Light"/>
              <a:sym typeface="Roboto Light"/>
            </a:endParaRPr>
          </a:p>
          <a:p>
            <a:pPr indent="0" lvl="0" marL="0" marR="0" rtl="0" algn="l">
              <a:lnSpc>
                <a:spcPct val="100000"/>
              </a:lnSpc>
              <a:spcBef>
                <a:spcPts val="0"/>
              </a:spcBef>
              <a:spcAft>
                <a:spcPts val="0"/>
              </a:spcAft>
              <a:buClr>
                <a:schemeClr val="dk1"/>
              </a:buClr>
              <a:buSzPts val="1100"/>
              <a:buFont typeface="Arial"/>
              <a:buNone/>
            </a:pPr>
            <a:r>
              <a:rPr lang="en-US" sz="1800">
                <a:solidFill>
                  <a:schemeClr val="dk1"/>
                </a:solidFill>
                <a:latin typeface="Roboto Light"/>
                <a:ea typeface="Roboto Light"/>
                <a:cs typeface="Roboto Light"/>
                <a:sym typeface="Roboto Light"/>
              </a:rPr>
              <a:t>Through overlaying member data with </a:t>
            </a:r>
            <a:r>
              <a:rPr lang="en-US" sz="1800">
                <a:solidFill>
                  <a:schemeClr val="dk1"/>
                </a:solidFill>
                <a:latin typeface="Roboto Light"/>
                <a:ea typeface="Roboto Light"/>
                <a:cs typeface="Roboto Light"/>
                <a:sym typeface="Roboto Light"/>
              </a:rPr>
              <a:t>zoning data, we categorize members into zones for emergency responses. We also overlay natural disaster data with members to determine regions most at-risk for </a:t>
            </a:r>
            <a:r>
              <a:rPr lang="en-US" sz="1800">
                <a:solidFill>
                  <a:schemeClr val="dk1"/>
                </a:solidFill>
                <a:latin typeface="Roboto Light"/>
                <a:ea typeface="Roboto Light"/>
                <a:cs typeface="Roboto Light"/>
                <a:sym typeface="Roboto Light"/>
              </a:rPr>
              <a:t>regions with less community members, organization, or resources; with this analysis, we hope to improve outreach, distribution of emergency kits, and improve emergency preparedness for future disasters.</a:t>
            </a:r>
            <a:r>
              <a:rPr lang="en-US" sz="1800">
                <a:solidFill>
                  <a:schemeClr val="dk1"/>
                </a:solidFill>
                <a:latin typeface="Roboto Light"/>
                <a:ea typeface="Roboto Light"/>
                <a:cs typeface="Roboto Light"/>
                <a:sym typeface="Roboto Light"/>
              </a:rPr>
              <a:t>Through utilizing Pandas, Folium, and Tableau for data visualizations, we revamped their database to provide relevant insights.</a:t>
            </a:r>
            <a:endParaRPr sz="1800">
              <a:solidFill>
                <a:schemeClr val="dk1"/>
              </a:solidFill>
              <a:latin typeface="Roboto Light"/>
              <a:ea typeface="Roboto Light"/>
              <a:cs typeface="Roboto Light"/>
              <a:sym typeface="Roboto Light"/>
            </a:endParaRPr>
          </a:p>
          <a:p>
            <a:pPr indent="0" lvl="0" marL="0" marR="0" rtl="0" algn="l">
              <a:lnSpc>
                <a:spcPct val="100000"/>
              </a:lnSpc>
              <a:spcBef>
                <a:spcPts val="0"/>
              </a:spcBef>
              <a:spcAft>
                <a:spcPts val="0"/>
              </a:spcAft>
              <a:buClr>
                <a:srgbClr val="000000"/>
              </a:buClr>
              <a:buSzPts val="1600"/>
              <a:buFont typeface="Arial"/>
              <a:buNone/>
            </a:pPr>
            <a:r>
              <a:t/>
            </a:r>
            <a:endParaRPr i="0" sz="1800" u="none" cap="none" strike="noStrike">
              <a:solidFill>
                <a:schemeClr val="dk1"/>
              </a:solidFill>
              <a:latin typeface="Roboto Light"/>
              <a:ea typeface="Roboto Light"/>
              <a:cs typeface="Roboto Light"/>
              <a:sym typeface="Roboto Light"/>
            </a:endParaRPr>
          </a:p>
        </p:txBody>
      </p:sp>
      <p:sp>
        <p:nvSpPr>
          <p:cNvPr id="95" name="Google Shape;95;p13"/>
          <p:cNvSpPr/>
          <p:nvPr/>
        </p:nvSpPr>
        <p:spPr>
          <a:xfrm>
            <a:off x="7296750" y="4190425"/>
            <a:ext cx="25174200" cy="522900"/>
          </a:xfrm>
          <a:prstGeom prst="rect">
            <a:avLst/>
          </a:prstGeom>
          <a:solidFill>
            <a:srgbClr val="1482A5"/>
          </a:solidFill>
          <a:ln>
            <a:noFill/>
          </a:ln>
        </p:spPr>
        <p:txBody>
          <a:bodyPr anchorCtr="0" anchor="ctr" bIns="45700" lIns="182875" spcFirstLastPara="1" rIns="18287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lang="en-US" sz="2400">
                <a:solidFill>
                  <a:schemeClr val="lt1"/>
                </a:solidFill>
                <a:latin typeface="Montserrat"/>
                <a:ea typeface="Montserrat"/>
                <a:cs typeface="Montserrat"/>
                <a:sym typeface="Montserrat"/>
              </a:rPr>
              <a:t>Results &amp; Discussion</a:t>
            </a:r>
            <a:endParaRPr b="1" i="0" sz="1400" u="none" cap="none" strike="noStrike">
              <a:solidFill>
                <a:srgbClr val="000000"/>
              </a:solidFill>
              <a:latin typeface="Montserrat"/>
              <a:ea typeface="Montserrat"/>
              <a:cs typeface="Montserrat"/>
              <a:sym typeface="Montserrat"/>
            </a:endParaRPr>
          </a:p>
        </p:txBody>
      </p:sp>
      <p:sp>
        <p:nvSpPr>
          <p:cNvPr id="96" name="Google Shape;96;p13"/>
          <p:cNvSpPr/>
          <p:nvPr/>
        </p:nvSpPr>
        <p:spPr>
          <a:xfrm>
            <a:off x="23174825" y="16140200"/>
            <a:ext cx="9220500" cy="522900"/>
          </a:xfrm>
          <a:prstGeom prst="rect">
            <a:avLst/>
          </a:prstGeom>
          <a:solidFill>
            <a:srgbClr val="1482A5"/>
          </a:solidFill>
          <a:ln>
            <a:noFill/>
          </a:ln>
        </p:spPr>
        <p:txBody>
          <a:bodyPr anchorCtr="0" anchor="ctr" bIns="45700" lIns="182875" spcFirstLastPara="1" rIns="18287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lt1"/>
                </a:solidFill>
                <a:latin typeface="Montserrat"/>
                <a:ea typeface="Montserrat"/>
                <a:cs typeface="Montserrat"/>
                <a:sym typeface="Montserrat"/>
              </a:rPr>
              <a:t>Conclusion</a:t>
            </a:r>
            <a:endParaRPr b="1" i="0" sz="1400" u="none" cap="none" strike="noStrike">
              <a:solidFill>
                <a:srgbClr val="000000"/>
              </a:solidFill>
              <a:latin typeface="Montserrat"/>
              <a:ea typeface="Montserrat"/>
              <a:cs typeface="Montserrat"/>
              <a:sym typeface="Montserrat"/>
            </a:endParaRPr>
          </a:p>
        </p:txBody>
      </p:sp>
      <p:sp>
        <p:nvSpPr>
          <p:cNvPr id="97" name="Google Shape;97;p13"/>
          <p:cNvSpPr/>
          <p:nvPr/>
        </p:nvSpPr>
        <p:spPr>
          <a:xfrm>
            <a:off x="23179625" y="19262875"/>
            <a:ext cx="9220500" cy="522900"/>
          </a:xfrm>
          <a:prstGeom prst="rect">
            <a:avLst/>
          </a:prstGeom>
          <a:solidFill>
            <a:srgbClr val="1482A5"/>
          </a:solidFill>
          <a:ln>
            <a:noFill/>
          </a:ln>
        </p:spPr>
        <p:txBody>
          <a:bodyPr anchorCtr="0" anchor="ctr" bIns="45700" lIns="182875" spcFirstLastPara="1" rIns="18287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chemeClr val="lt1"/>
                </a:solidFill>
                <a:latin typeface="Montserrat"/>
                <a:ea typeface="Montserrat"/>
                <a:cs typeface="Montserrat"/>
                <a:sym typeface="Montserrat"/>
              </a:rPr>
              <a:t>Acknowledgements</a:t>
            </a:r>
            <a:endParaRPr b="1" i="0" sz="1400" u="none" cap="none" strike="noStrike">
              <a:solidFill>
                <a:srgbClr val="000000"/>
              </a:solidFill>
              <a:latin typeface="Montserrat"/>
              <a:ea typeface="Montserrat"/>
              <a:cs typeface="Montserrat"/>
              <a:sym typeface="Montserrat"/>
            </a:endParaRPr>
          </a:p>
        </p:txBody>
      </p:sp>
      <p:sp>
        <p:nvSpPr>
          <p:cNvPr id="98" name="Google Shape;98;p13"/>
          <p:cNvSpPr/>
          <p:nvPr/>
        </p:nvSpPr>
        <p:spPr>
          <a:xfrm>
            <a:off x="515225" y="11353800"/>
            <a:ext cx="6321900" cy="495900"/>
          </a:xfrm>
          <a:prstGeom prst="rect">
            <a:avLst/>
          </a:prstGeom>
          <a:solidFill>
            <a:srgbClr val="1482A5"/>
          </a:solidFill>
          <a:ln>
            <a:noFill/>
          </a:ln>
        </p:spPr>
        <p:txBody>
          <a:bodyPr anchorCtr="0" anchor="ctr" bIns="45700" lIns="182875" spcFirstLastPara="1" rIns="18287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lang="en-US" sz="2400">
                <a:solidFill>
                  <a:schemeClr val="lt1"/>
                </a:solidFill>
                <a:latin typeface="Montserrat"/>
                <a:ea typeface="Montserrat"/>
                <a:cs typeface="Montserrat"/>
                <a:sym typeface="Montserrat"/>
              </a:rPr>
              <a:t>Methodology</a:t>
            </a:r>
            <a:endParaRPr b="1" i="0" sz="1400" u="none" cap="none" strike="noStrike">
              <a:solidFill>
                <a:srgbClr val="000000"/>
              </a:solidFill>
              <a:latin typeface="Montserrat"/>
              <a:ea typeface="Montserrat"/>
              <a:cs typeface="Montserrat"/>
              <a:sym typeface="Montserrat"/>
            </a:endParaRPr>
          </a:p>
        </p:txBody>
      </p:sp>
      <p:sp>
        <p:nvSpPr>
          <p:cNvPr id="99" name="Google Shape;99;p13"/>
          <p:cNvSpPr/>
          <p:nvPr/>
        </p:nvSpPr>
        <p:spPr>
          <a:xfrm>
            <a:off x="639083" y="4368733"/>
            <a:ext cx="7115100" cy="522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35078"/>
                </a:solidFill>
                <a:latin typeface="Montserrat"/>
                <a:ea typeface="Montserrat"/>
                <a:cs typeface="Montserrat"/>
                <a:sym typeface="Montserrat"/>
              </a:rPr>
              <a:t>Abstract</a:t>
            </a:r>
            <a:endParaRPr b="1" i="0" sz="1400" u="none" cap="none" strike="noStrike">
              <a:solidFill>
                <a:srgbClr val="000000"/>
              </a:solidFill>
              <a:latin typeface="Montserrat"/>
              <a:ea typeface="Montserrat"/>
              <a:cs typeface="Montserrat"/>
              <a:sym typeface="Montserrat"/>
            </a:endParaRPr>
          </a:p>
        </p:txBody>
      </p:sp>
      <p:sp>
        <p:nvSpPr>
          <p:cNvPr id="100" name="Google Shape;100;p13"/>
          <p:cNvSpPr txBox="1"/>
          <p:nvPr/>
        </p:nvSpPr>
        <p:spPr>
          <a:xfrm>
            <a:off x="23174825" y="16752713"/>
            <a:ext cx="9220500" cy="2308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100"/>
              <a:buFont typeface="Arial"/>
              <a:buNone/>
            </a:pPr>
            <a:r>
              <a:rPr lang="en-US" sz="1800">
                <a:solidFill>
                  <a:schemeClr val="dk1"/>
                </a:solidFill>
                <a:latin typeface="Roboto Light"/>
                <a:ea typeface="Roboto Light"/>
                <a:cs typeface="Roboto Light"/>
                <a:sym typeface="Roboto Light"/>
              </a:rPr>
              <a:t>In conclusion, </a:t>
            </a:r>
            <a:r>
              <a:rPr lang="en-US" sz="1800">
                <a:solidFill>
                  <a:schemeClr val="dk1"/>
                </a:solidFill>
                <a:latin typeface="Roboto Light"/>
                <a:ea typeface="Roboto Light"/>
                <a:cs typeface="Roboto Light"/>
                <a:sym typeface="Roboto Light"/>
              </a:rPr>
              <a:t>when</a:t>
            </a:r>
            <a:r>
              <a:rPr lang="en-US" sz="1800">
                <a:solidFill>
                  <a:schemeClr val="dk1"/>
                </a:solidFill>
                <a:latin typeface="Roboto Light"/>
                <a:ea typeface="Roboto Light"/>
                <a:cs typeface="Roboto Light"/>
                <a:sym typeface="Roboto Light"/>
              </a:rPr>
              <a:t> we observed the demographics of BDPNN members, and reached a number of crucial observations. Firstly, we observed that the majority of the members were </a:t>
            </a:r>
            <a:r>
              <a:rPr lang="en-US" sz="1800">
                <a:solidFill>
                  <a:schemeClr val="dk1"/>
                </a:solidFill>
                <a:latin typeface="Roboto Light"/>
                <a:ea typeface="Roboto Light"/>
                <a:cs typeface="Roboto Light"/>
                <a:sym typeface="Roboto Light"/>
              </a:rPr>
              <a:t>largely</a:t>
            </a:r>
            <a:r>
              <a:rPr lang="en-US" sz="1800">
                <a:solidFill>
                  <a:schemeClr val="dk1"/>
                </a:solidFill>
                <a:latin typeface="Roboto Light"/>
                <a:ea typeface="Roboto Light"/>
                <a:cs typeface="Roboto Light"/>
                <a:sym typeface="Roboto Light"/>
              </a:rPr>
              <a:t> in the 65+ age category. Furthemore, we noticed that the largest proportion of the members were retired followed by full-time working adults. Based on our statistical analysis, we </a:t>
            </a:r>
            <a:r>
              <a:rPr lang="en-US" sz="1800">
                <a:solidFill>
                  <a:schemeClr val="dk1"/>
                </a:solidFill>
                <a:latin typeface="Roboto Light"/>
                <a:ea typeface="Roboto Light"/>
                <a:cs typeface="Roboto Light"/>
                <a:sym typeface="Roboto Light"/>
              </a:rPr>
              <a:t>recommend</a:t>
            </a:r>
            <a:r>
              <a:rPr lang="en-US" sz="1800">
                <a:solidFill>
                  <a:schemeClr val="dk1"/>
                </a:solidFill>
                <a:latin typeface="Roboto Light"/>
                <a:ea typeface="Roboto Light"/>
                <a:cs typeface="Roboto Light"/>
                <a:sym typeface="Roboto Light"/>
              </a:rPr>
              <a:t> that BDPNN focus their outreach efforts on census tract groups 4211, 4236, 4222, 4225, 4214, 4223, 4218, 4219, 4235, and 4216 since those areas have been identified as requiring the most attention due to their risk for natural disasters and willingness of experienced members to volunteer.</a:t>
            </a:r>
            <a:endParaRPr i="0" sz="1800" u="none" cap="none" strike="noStrike">
              <a:solidFill>
                <a:srgbClr val="000000"/>
              </a:solidFill>
              <a:latin typeface="Times New Roman"/>
              <a:ea typeface="Times New Roman"/>
              <a:cs typeface="Times New Roman"/>
              <a:sym typeface="Times New Roman"/>
            </a:endParaRPr>
          </a:p>
        </p:txBody>
      </p:sp>
      <p:sp>
        <p:nvSpPr>
          <p:cNvPr id="101" name="Google Shape;101;p13"/>
          <p:cNvSpPr txBox="1"/>
          <p:nvPr/>
        </p:nvSpPr>
        <p:spPr>
          <a:xfrm>
            <a:off x="23174825" y="19905650"/>
            <a:ext cx="8970300" cy="831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100"/>
              <a:buFont typeface="Arial"/>
              <a:buNone/>
            </a:pPr>
            <a:r>
              <a:rPr i="0" lang="en-US" sz="1600" u="none" cap="none" strike="noStrike">
                <a:solidFill>
                  <a:schemeClr val="dk1"/>
                </a:solidFill>
                <a:latin typeface="Roboto Light"/>
                <a:ea typeface="Roboto Light"/>
                <a:cs typeface="Roboto Light"/>
                <a:sym typeface="Roboto Light"/>
              </a:rPr>
              <a:t>We’d like to thank the</a:t>
            </a:r>
            <a:r>
              <a:rPr lang="en-US" sz="1600">
                <a:solidFill>
                  <a:schemeClr val="dk1"/>
                </a:solidFill>
                <a:latin typeface="Roboto Light"/>
                <a:ea typeface="Roboto Light"/>
                <a:cs typeface="Roboto Light"/>
                <a:sym typeface="Roboto Light"/>
              </a:rPr>
              <a:t> Berkeley Disaster Preparedness Neighborhood Network and board members, City of Berkeley, ArcGis, DataGood, SAAS, Kaggle, and the United States Geographical Survey for the data collection, analysis, and visualization process.</a:t>
            </a:r>
            <a:endParaRPr sz="1600">
              <a:solidFill>
                <a:schemeClr val="dk1"/>
              </a:solidFill>
              <a:latin typeface="Roboto Light"/>
              <a:ea typeface="Roboto Light"/>
              <a:cs typeface="Roboto Light"/>
              <a:sym typeface="Roboto Light"/>
            </a:endParaRPr>
          </a:p>
        </p:txBody>
      </p:sp>
      <p:sp>
        <p:nvSpPr>
          <p:cNvPr id="102" name="Google Shape;102;p13"/>
          <p:cNvSpPr txBox="1"/>
          <p:nvPr/>
        </p:nvSpPr>
        <p:spPr>
          <a:xfrm>
            <a:off x="7296725" y="4795750"/>
            <a:ext cx="7791000" cy="193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2400"/>
              <a:buFont typeface="Arial"/>
              <a:buNone/>
            </a:pPr>
            <a:r>
              <a:rPr b="1" lang="en-US" sz="2400">
                <a:solidFill>
                  <a:srgbClr val="235078"/>
                </a:solidFill>
                <a:latin typeface="Montserrat"/>
                <a:ea typeface="Montserrat"/>
                <a:cs typeface="Montserrat"/>
                <a:sym typeface="Montserrat"/>
              </a:rPr>
              <a:t>Member and Demographic Analysis</a:t>
            </a:r>
            <a:endParaRPr b="1" sz="2400">
              <a:solidFill>
                <a:srgbClr val="235078"/>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US" sz="2100">
                <a:solidFill>
                  <a:schemeClr val="dk1"/>
                </a:solidFill>
                <a:latin typeface="Roboto Light"/>
                <a:ea typeface="Roboto Light"/>
                <a:cs typeface="Roboto Light"/>
                <a:sym typeface="Roboto Light"/>
              </a:rPr>
              <a:t>We did some plotting and analysis on the survey of the BDPNN members and we made the following visualizations: 			</a:t>
            </a:r>
            <a:endParaRPr sz="21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2400"/>
              <a:buFont typeface="Arial"/>
              <a:buNone/>
            </a:pPr>
            <a:r>
              <a:t/>
            </a:r>
            <a:endParaRPr b="1" sz="2400">
              <a:solidFill>
                <a:srgbClr val="235078"/>
              </a:solidFill>
              <a:latin typeface="Montserrat"/>
              <a:ea typeface="Montserrat"/>
              <a:cs typeface="Montserrat"/>
              <a:sym typeface="Montserrat"/>
            </a:endParaRPr>
          </a:p>
          <a:p>
            <a:pPr indent="0" lvl="0" marL="0" rtl="0" algn="l">
              <a:spcBef>
                <a:spcPts val="0"/>
              </a:spcBef>
              <a:spcAft>
                <a:spcPts val="0"/>
              </a:spcAft>
              <a:buClr>
                <a:schemeClr val="dk1"/>
              </a:buClr>
              <a:buSzPts val="2400"/>
              <a:buFont typeface="Arial"/>
              <a:buNone/>
            </a:pPr>
            <a:r>
              <a:t/>
            </a:r>
            <a:endParaRPr b="1" sz="2400">
              <a:solidFill>
                <a:srgbClr val="235078"/>
              </a:solidFill>
              <a:latin typeface="Montserrat"/>
              <a:ea typeface="Montserrat"/>
              <a:cs typeface="Montserrat"/>
              <a:sym typeface="Montserrat"/>
            </a:endParaRPr>
          </a:p>
        </p:txBody>
      </p:sp>
      <p:pic>
        <p:nvPicPr>
          <p:cNvPr id="103" name="Google Shape;103;p13"/>
          <p:cNvPicPr preferRelativeResize="0"/>
          <p:nvPr/>
        </p:nvPicPr>
        <p:blipFill rotWithShape="1">
          <a:blip r:embed="rId3">
            <a:alphaModFix/>
          </a:blip>
          <a:srcRect b="0" l="0" r="0" t="0"/>
          <a:stretch/>
        </p:blipFill>
        <p:spPr>
          <a:xfrm>
            <a:off x="26818473" y="744838"/>
            <a:ext cx="2342700" cy="2342700"/>
          </a:xfrm>
          <a:prstGeom prst="rect">
            <a:avLst/>
          </a:prstGeom>
          <a:noFill/>
          <a:ln>
            <a:noFill/>
          </a:ln>
        </p:spPr>
      </p:pic>
      <p:pic>
        <p:nvPicPr>
          <p:cNvPr id="104" name="Google Shape;104;p13"/>
          <p:cNvPicPr preferRelativeResize="0"/>
          <p:nvPr/>
        </p:nvPicPr>
        <p:blipFill>
          <a:blip r:embed="rId4">
            <a:alphaModFix/>
          </a:blip>
          <a:stretch>
            <a:fillRect/>
          </a:stretch>
        </p:blipFill>
        <p:spPr>
          <a:xfrm>
            <a:off x="29704800" y="744850"/>
            <a:ext cx="2548696" cy="2342699"/>
          </a:xfrm>
          <a:prstGeom prst="rect">
            <a:avLst/>
          </a:prstGeom>
          <a:noFill/>
          <a:ln>
            <a:noFill/>
          </a:ln>
        </p:spPr>
      </p:pic>
      <p:grpSp>
        <p:nvGrpSpPr>
          <p:cNvPr id="105" name="Google Shape;105;p13"/>
          <p:cNvGrpSpPr/>
          <p:nvPr/>
        </p:nvGrpSpPr>
        <p:grpSpPr>
          <a:xfrm>
            <a:off x="23083950" y="392600"/>
            <a:ext cx="3190903" cy="3137756"/>
            <a:chOff x="20557450" y="285900"/>
            <a:chExt cx="3190903" cy="3137756"/>
          </a:xfrm>
        </p:grpSpPr>
        <p:pic>
          <p:nvPicPr>
            <p:cNvPr id="106" name="Google Shape;106;p13"/>
            <p:cNvPicPr preferRelativeResize="0"/>
            <p:nvPr/>
          </p:nvPicPr>
          <p:blipFill rotWithShape="1">
            <a:blip r:embed="rId5">
              <a:alphaModFix/>
            </a:blip>
            <a:srcRect b="41325" l="8888" r="8888" t="4220"/>
            <a:stretch/>
          </p:blipFill>
          <p:spPr>
            <a:xfrm>
              <a:off x="20975919" y="285900"/>
              <a:ext cx="994500" cy="994800"/>
            </a:xfrm>
            <a:prstGeom prst="ellipse">
              <a:avLst/>
            </a:prstGeom>
            <a:noFill/>
            <a:ln>
              <a:noFill/>
            </a:ln>
          </p:spPr>
        </p:pic>
        <p:pic>
          <p:nvPicPr>
            <p:cNvPr id="107" name="Google Shape;107;p13"/>
            <p:cNvPicPr preferRelativeResize="0"/>
            <p:nvPr/>
          </p:nvPicPr>
          <p:blipFill rotWithShape="1">
            <a:blip r:embed="rId6">
              <a:alphaModFix/>
            </a:blip>
            <a:srcRect b="0" l="16901" r="16895" t="0"/>
            <a:stretch/>
          </p:blipFill>
          <p:spPr>
            <a:xfrm>
              <a:off x="22218581" y="285900"/>
              <a:ext cx="994500" cy="994800"/>
            </a:xfrm>
            <a:prstGeom prst="ellipse">
              <a:avLst/>
            </a:prstGeom>
            <a:noFill/>
            <a:ln>
              <a:noFill/>
            </a:ln>
          </p:spPr>
        </p:pic>
        <p:pic>
          <p:nvPicPr>
            <p:cNvPr id="108" name="Google Shape;108;p13"/>
            <p:cNvPicPr preferRelativeResize="0"/>
            <p:nvPr/>
          </p:nvPicPr>
          <p:blipFill rotWithShape="1">
            <a:blip r:embed="rId7">
              <a:alphaModFix/>
            </a:blip>
            <a:srcRect b="2171" l="0" r="4379" t="2180"/>
            <a:stretch/>
          </p:blipFill>
          <p:spPr>
            <a:xfrm>
              <a:off x="22876253" y="1440411"/>
              <a:ext cx="872100" cy="872400"/>
            </a:xfrm>
            <a:prstGeom prst="ellipse">
              <a:avLst/>
            </a:prstGeom>
            <a:noFill/>
            <a:ln>
              <a:noFill/>
            </a:ln>
          </p:spPr>
        </p:pic>
        <p:pic>
          <p:nvPicPr>
            <p:cNvPr id="109" name="Google Shape;109;p13"/>
            <p:cNvPicPr preferRelativeResize="0"/>
            <p:nvPr/>
          </p:nvPicPr>
          <p:blipFill rotWithShape="1">
            <a:blip r:embed="rId8">
              <a:alphaModFix/>
            </a:blip>
            <a:srcRect b="28081" l="0" r="0" t="5689"/>
            <a:stretch/>
          </p:blipFill>
          <p:spPr>
            <a:xfrm>
              <a:off x="20557450" y="1440411"/>
              <a:ext cx="872100" cy="872400"/>
            </a:xfrm>
            <a:prstGeom prst="ellipse">
              <a:avLst/>
            </a:prstGeom>
            <a:noFill/>
            <a:ln>
              <a:noFill/>
            </a:ln>
          </p:spPr>
        </p:pic>
        <p:pic>
          <p:nvPicPr>
            <p:cNvPr id="110" name="Google Shape;110;p13"/>
            <p:cNvPicPr preferRelativeResize="0"/>
            <p:nvPr/>
          </p:nvPicPr>
          <p:blipFill rotWithShape="1">
            <a:blip r:embed="rId9">
              <a:alphaModFix/>
            </a:blip>
            <a:srcRect b="34980" l="12914" r="0" t="7342"/>
            <a:stretch/>
          </p:blipFill>
          <p:spPr>
            <a:xfrm>
              <a:off x="21716852" y="1440411"/>
              <a:ext cx="872100" cy="872400"/>
            </a:xfrm>
            <a:prstGeom prst="ellipse">
              <a:avLst/>
            </a:prstGeom>
            <a:noFill/>
            <a:ln>
              <a:noFill/>
            </a:ln>
          </p:spPr>
        </p:pic>
        <p:pic>
          <p:nvPicPr>
            <p:cNvPr id="111" name="Google Shape;111;p13"/>
            <p:cNvPicPr preferRelativeResize="0"/>
            <p:nvPr/>
          </p:nvPicPr>
          <p:blipFill rotWithShape="1">
            <a:blip r:embed="rId10">
              <a:alphaModFix/>
            </a:blip>
            <a:srcRect b="33791" l="5530" r="5840" t="7513"/>
            <a:stretch/>
          </p:blipFill>
          <p:spPr>
            <a:xfrm>
              <a:off x="20581235" y="2551256"/>
              <a:ext cx="872100" cy="872400"/>
            </a:xfrm>
            <a:prstGeom prst="ellipse">
              <a:avLst/>
            </a:prstGeom>
            <a:noFill/>
            <a:ln>
              <a:noFill/>
            </a:ln>
          </p:spPr>
        </p:pic>
        <p:pic>
          <p:nvPicPr>
            <p:cNvPr id="112" name="Google Shape;112;p13"/>
            <p:cNvPicPr preferRelativeResize="0"/>
            <p:nvPr/>
          </p:nvPicPr>
          <p:blipFill rotWithShape="1">
            <a:blip r:embed="rId11">
              <a:alphaModFix/>
            </a:blip>
            <a:srcRect b="41548" l="8445" r="10661" t="4875"/>
            <a:stretch/>
          </p:blipFill>
          <p:spPr>
            <a:xfrm>
              <a:off x="21740637" y="2551256"/>
              <a:ext cx="872100" cy="872400"/>
            </a:xfrm>
            <a:prstGeom prst="ellipse">
              <a:avLst/>
            </a:prstGeom>
            <a:noFill/>
            <a:ln>
              <a:noFill/>
            </a:ln>
          </p:spPr>
        </p:pic>
      </p:grpSp>
      <p:sp>
        <p:nvSpPr>
          <p:cNvPr id="113" name="Google Shape;113;p13"/>
          <p:cNvSpPr txBox="1"/>
          <p:nvPr/>
        </p:nvSpPr>
        <p:spPr>
          <a:xfrm>
            <a:off x="15526025" y="4795750"/>
            <a:ext cx="6450900" cy="189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2400"/>
              <a:buFont typeface="Arial"/>
              <a:buNone/>
            </a:pPr>
            <a:r>
              <a:rPr b="1" lang="en-US" sz="2400">
                <a:solidFill>
                  <a:srgbClr val="235078"/>
                </a:solidFill>
                <a:latin typeface="Montserrat"/>
                <a:ea typeface="Montserrat"/>
                <a:cs typeface="Montserrat"/>
                <a:sym typeface="Montserrat"/>
              </a:rPr>
              <a:t>Disaster Analysis</a:t>
            </a:r>
            <a:endParaRPr sz="23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rPr lang="en-US" sz="2100">
                <a:solidFill>
                  <a:schemeClr val="dk1"/>
                </a:solidFill>
                <a:latin typeface="Roboto Light"/>
                <a:ea typeface="Roboto Light"/>
                <a:cs typeface="Roboto Light"/>
                <a:sym typeface="Roboto Light"/>
              </a:rPr>
              <a:t>Using python libraries such as Geopandas, and Folium, and we would later move them to </a:t>
            </a:r>
            <a:r>
              <a:rPr lang="en-US" sz="2100">
                <a:solidFill>
                  <a:schemeClr val="dk1"/>
                </a:solidFill>
                <a:latin typeface="Roboto Light"/>
                <a:ea typeface="Roboto Light"/>
                <a:cs typeface="Roboto Light"/>
                <a:sym typeface="Roboto Light"/>
              </a:rPr>
              <a:t>Tableau</a:t>
            </a:r>
            <a:r>
              <a:rPr lang="en-US" sz="2100">
                <a:solidFill>
                  <a:schemeClr val="dk1"/>
                </a:solidFill>
                <a:latin typeface="Roboto Light"/>
                <a:ea typeface="Roboto Light"/>
                <a:cs typeface="Roboto Light"/>
                <a:sym typeface="Roboto Light"/>
              </a:rPr>
              <a:t> to better display our findings:</a:t>
            </a:r>
            <a:endParaRPr b="1" sz="2200">
              <a:solidFill>
                <a:srgbClr val="235078"/>
              </a:solidFill>
              <a:latin typeface="Montserrat"/>
              <a:ea typeface="Montserrat"/>
              <a:cs typeface="Montserrat"/>
              <a:sym typeface="Montserrat"/>
            </a:endParaRPr>
          </a:p>
          <a:p>
            <a:pPr indent="0" lvl="0" marL="0" rtl="0" algn="l">
              <a:spcBef>
                <a:spcPts val="0"/>
              </a:spcBef>
              <a:spcAft>
                <a:spcPts val="0"/>
              </a:spcAft>
              <a:buClr>
                <a:schemeClr val="dk1"/>
              </a:buClr>
              <a:buSzPts val="2400"/>
              <a:buFont typeface="Arial"/>
              <a:buNone/>
            </a:pPr>
            <a:r>
              <a:t/>
            </a:r>
            <a:endParaRPr b="1" sz="2400">
              <a:solidFill>
                <a:srgbClr val="235078"/>
              </a:solidFill>
              <a:latin typeface="Montserrat"/>
              <a:ea typeface="Montserrat"/>
              <a:cs typeface="Montserrat"/>
              <a:sym typeface="Montserrat"/>
            </a:endParaRPr>
          </a:p>
        </p:txBody>
      </p:sp>
      <p:sp>
        <p:nvSpPr>
          <p:cNvPr id="114" name="Google Shape;114;p13"/>
          <p:cNvSpPr txBox="1"/>
          <p:nvPr/>
        </p:nvSpPr>
        <p:spPr>
          <a:xfrm>
            <a:off x="963575" y="14958238"/>
            <a:ext cx="5401800" cy="128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solidFill>
                  <a:srgbClr val="222222"/>
                </a:solidFill>
                <a:latin typeface="Roboto"/>
                <a:ea typeface="Roboto"/>
                <a:cs typeface="Roboto"/>
                <a:sym typeface="Roboto"/>
              </a:rPr>
              <a:t>Exploratory Data Analysis</a:t>
            </a:r>
            <a:endParaRPr b="1" sz="1600">
              <a:solidFill>
                <a:srgbClr val="222222"/>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US">
                <a:solidFill>
                  <a:srgbClr val="222222"/>
                </a:solidFill>
                <a:latin typeface="Roboto Light"/>
                <a:ea typeface="Roboto Light"/>
                <a:cs typeface="Roboto Light"/>
                <a:sym typeface="Roboto Light"/>
              </a:rPr>
              <a:t>Data visualizations were made in DeepNote notebooks using Python libraries and Tableau to identify patterns/abnormalities. </a:t>
            </a:r>
            <a:r>
              <a:rPr b="1" lang="en-US">
                <a:solidFill>
                  <a:srgbClr val="222222"/>
                </a:solidFill>
                <a:latin typeface="Roboto"/>
                <a:ea typeface="Roboto"/>
                <a:cs typeface="Roboto"/>
                <a:sym typeface="Roboto"/>
              </a:rPr>
              <a:t>Tools Used</a:t>
            </a:r>
            <a:r>
              <a:rPr lang="en-US">
                <a:solidFill>
                  <a:srgbClr val="222222"/>
                </a:solidFill>
                <a:latin typeface="Roboto Light"/>
                <a:ea typeface="Roboto Light"/>
                <a:cs typeface="Roboto Light"/>
                <a:sym typeface="Roboto Light"/>
              </a:rPr>
              <a:t>: DeepNote, Python, Pandas, Numpy, Matplotlib, Seaborn, Geopy, Geopandas, Folium, Tensorflow, Tableau</a:t>
            </a:r>
            <a:endParaRPr>
              <a:solidFill>
                <a:srgbClr val="222222"/>
              </a:solidFill>
              <a:latin typeface="Roboto Light"/>
              <a:ea typeface="Roboto Light"/>
              <a:cs typeface="Roboto Light"/>
              <a:sym typeface="Roboto Light"/>
            </a:endParaRPr>
          </a:p>
        </p:txBody>
      </p:sp>
      <p:sp>
        <p:nvSpPr>
          <p:cNvPr id="115" name="Google Shape;115;p13"/>
          <p:cNvSpPr txBox="1"/>
          <p:nvPr/>
        </p:nvSpPr>
        <p:spPr>
          <a:xfrm>
            <a:off x="965025" y="16270450"/>
            <a:ext cx="4940400" cy="14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solidFill>
                  <a:srgbClr val="222222"/>
                </a:solidFill>
                <a:latin typeface="Roboto"/>
                <a:ea typeface="Roboto"/>
                <a:cs typeface="Roboto"/>
                <a:sym typeface="Roboto"/>
              </a:rPr>
              <a:t>Data Cleaning &amp; Processing</a:t>
            </a:r>
            <a:endParaRPr b="1" sz="1600">
              <a:solidFill>
                <a:srgbClr val="222222"/>
              </a:solidFill>
              <a:latin typeface="Roboto"/>
              <a:ea typeface="Roboto"/>
              <a:cs typeface="Roboto"/>
              <a:sym typeface="Roboto"/>
            </a:endParaRPr>
          </a:p>
          <a:p>
            <a:pPr indent="0" lvl="0" marL="0" rtl="0" algn="l">
              <a:spcBef>
                <a:spcPts val="0"/>
              </a:spcBef>
              <a:spcAft>
                <a:spcPts val="0"/>
              </a:spcAft>
              <a:buClr>
                <a:srgbClr val="000000"/>
              </a:buClr>
              <a:buSzPts val="1100"/>
              <a:buFont typeface="Arial"/>
              <a:buNone/>
            </a:pPr>
            <a:r>
              <a:rPr lang="en-US">
                <a:solidFill>
                  <a:srgbClr val="222222"/>
                </a:solidFill>
                <a:latin typeface="Roboto Light"/>
                <a:ea typeface="Roboto Light"/>
                <a:cs typeface="Roboto Light"/>
                <a:sym typeface="Roboto Light"/>
              </a:rPr>
              <a:t>The data was loaded into shared notebooks to fix or remove incorrect, corrupted, improperly formatted, duplicate, or incomplete data within the dataset. </a:t>
            </a:r>
            <a:endParaRPr>
              <a:solidFill>
                <a:srgbClr val="222222"/>
              </a:solidFill>
              <a:latin typeface="Roboto Light"/>
              <a:ea typeface="Roboto Light"/>
              <a:cs typeface="Roboto Light"/>
              <a:sym typeface="Roboto Light"/>
            </a:endParaRPr>
          </a:p>
          <a:p>
            <a:pPr indent="0" lvl="0" marL="0" rtl="0" algn="l">
              <a:spcBef>
                <a:spcPts val="0"/>
              </a:spcBef>
              <a:spcAft>
                <a:spcPts val="0"/>
              </a:spcAft>
              <a:buClr>
                <a:srgbClr val="000000"/>
              </a:buClr>
              <a:buSzPts val="1100"/>
              <a:buFont typeface="Arial"/>
              <a:buNone/>
            </a:pPr>
            <a:r>
              <a:rPr b="1" lang="en-US">
                <a:solidFill>
                  <a:srgbClr val="222222"/>
                </a:solidFill>
                <a:latin typeface="Roboto"/>
                <a:ea typeface="Roboto"/>
                <a:cs typeface="Roboto"/>
                <a:sym typeface="Roboto"/>
              </a:rPr>
              <a:t>Tools Used</a:t>
            </a:r>
            <a:r>
              <a:rPr lang="en-US">
                <a:solidFill>
                  <a:srgbClr val="222222"/>
                </a:solidFill>
                <a:latin typeface="Roboto Light"/>
                <a:ea typeface="Roboto Light"/>
                <a:cs typeface="Roboto Light"/>
                <a:sym typeface="Roboto Light"/>
              </a:rPr>
              <a:t>: DeepNote, Python, Pandas </a:t>
            </a:r>
            <a:endParaRPr>
              <a:solidFill>
                <a:srgbClr val="222222"/>
              </a:solidFill>
              <a:latin typeface="Roboto Light"/>
              <a:ea typeface="Roboto Light"/>
              <a:cs typeface="Roboto Light"/>
              <a:sym typeface="Roboto Light"/>
            </a:endParaRPr>
          </a:p>
        </p:txBody>
      </p:sp>
      <p:pic>
        <p:nvPicPr>
          <p:cNvPr id="116" name="Google Shape;116;p13"/>
          <p:cNvPicPr preferRelativeResize="0"/>
          <p:nvPr/>
        </p:nvPicPr>
        <p:blipFill>
          <a:blip r:embed="rId12">
            <a:alphaModFix/>
          </a:blip>
          <a:stretch>
            <a:fillRect/>
          </a:stretch>
        </p:blipFill>
        <p:spPr>
          <a:xfrm>
            <a:off x="7363100" y="9960075"/>
            <a:ext cx="3519125" cy="3445250"/>
          </a:xfrm>
          <a:prstGeom prst="rect">
            <a:avLst/>
          </a:prstGeom>
          <a:noFill/>
          <a:ln>
            <a:noFill/>
          </a:ln>
        </p:spPr>
      </p:pic>
      <p:sp>
        <p:nvSpPr>
          <p:cNvPr id="117" name="Google Shape;117;p13"/>
          <p:cNvSpPr txBox="1"/>
          <p:nvPr/>
        </p:nvSpPr>
        <p:spPr>
          <a:xfrm>
            <a:off x="965025" y="17695000"/>
            <a:ext cx="5723100" cy="15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solidFill>
                  <a:srgbClr val="222222"/>
                </a:solidFill>
                <a:latin typeface="Roboto"/>
                <a:ea typeface="Roboto"/>
                <a:cs typeface="Roboto"/>
                <a:sym typeface="Roboto"/>
              </a:rPr>
              <a:t>Heuristic</a:t>
            </a:r>
            <a:r>
              <a:rPr b="1" lang="en-US" sz="1600">
                <a:solidFill>
                  <a:srgbClr val="222222"/>
                </a:solidFill>
                <a:latin typeface="Roboto"/>
                <a:ea typeface="Roboto"/>
                <a:cs typeface="Roboto"/>
                <a:sym typeface="Roboto"/>
              </a:rPr>
              <a:t> Building</a:t>
            </a:r>
            <a:endParaRPr b="1" sz="1600">
              <a:solidFill>
                <a:srgbClr val="222222"/>
              </a:solidFill>
              <a:latin typeface="Roboto"/>
              <a:ea typeface="Roboto"/>
              <a:cs typeface="Roboto"/>
              <a:sym typeface="Roboto"/>
            </a:endParaRPr>
          </a:p>
          <a:p>
            <a:pPr indent="0" lvl="0" marL="0" rtl="0" algn="l">
              <a:spcBef>
                <a:spcPts val="0"/>
              </a:spcBef>
              <a:spcAft>
                <a:spcPts val="0"/>
              </a:spcAft>
              <a:buNone/>
            </a:pPr>
            <a:r>
              <a:t/>
            </a:r>
            <a:endParaRPr sz="1600">
              <a:solidFill>
                <a:srgbClr val="222222"/>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rgbClr val="222222"/>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t/>
            </a:r>
            <a:endParaRPr>
              <a:solidFill>
                <a:srgbClr val="222222"/>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rPr lang="en-US">
                <a:solidFill>
                  <a:srgbClr val="222222"/>
                </a:solidFill>
                <a:latin typeface="Roboto Light"/>
                <a:ea typeface="Roboto Light"/>
                <a:cs typeface="Roboto Light"/>
                <a:sym typeface="Roboto Light"/>
              </a:rPr>
              <a:t>Here we chose 5 features as the input of our formula, and each of them have been normalized using below formula.</a:t>
            </a:r>
            <a:endParaRPr>
              <a:solidFill>
                <a:srgbClr val="222222"/>
              </a:solidFill>
              <a:latin typeface="Roboto Light"/>
              <a:ea typeface="Roboto Light"/>
              <a:cs typeface="Roboto Light"/>
              <a:sym typeface="Roboto Light"/>
            </a:endParaRPr>
          </a:p>
        </p:txBody>
      </p:sp>
      <p:pic>
        <p:nvPicPr>
          <p:cNvPr id="118" name="Google Shape;118;p13"/>
          <p:cNvPicPr preferRelativeResize="0"/>
          <p:nvPr/>
        </p:nvPicPr>
        <p:blipFill>
          <a:blip r:embed="rId13">
            <a:alphaModFix/>
          </a:blip>
          <a:stretch>
            <a:fillRect/>
          </a:stretch>
        </p:blipFill>
        <p:spPr>
          <a:xfrm>
            <a:off x="7363100" y="13725924"/>
            <a:ext cx="3495675" cy="3292726"/>
          </a:xfrm>
          <a:prstGeom prst="rect">
            <a:avLst/>
          </a:prstGeom>
          <a:noFill/>
          <a:ln>
            <a:noFill/>
          </a:ln>
        </p:spPr>
      </p:pic>
      <p:grpSp>
        <p:nvGrpSpPr>
          <p:cNvPr id="119" name="Google Shape;119;p13"/>
          <p:cNvGrpSpPr/>
          <p:nvPr/>
        </p:nvGrpSpPr>
        <p:grpSpPr>
          <a:xfrm>
            <a:off x="515225" y="12072325"/>
            <a:ext cx="301800" cy="7850031"/>
            <a:chOff x="439025" y="11843725"/>
            <a:chExt cx="301800" cy="7850031"/>
          </a:xfrm>
        </p:grpSpPr>
        <p:sp>
          <p:nvSpPr>
            <p:cNvPr id="120" name="Google Shape;120;p13"/>
            <p:cNvSpPr/>
            <p:nvPr/>
          </p:nvSpPr>
          <p:spPr>
            <a:xfrm>
              <a:off x="439025" y="11843725"/>
              <a:ext cx="301800" cy="3133800"/>
            </a:xfrm>
            <a:prstGeom prst="roundRect">
              <a:avLst>
                <a:gd fmla="val 16667" name="adj"/>
              </a:avLst>
            </a:prstGeom>
            <a:solidFill>
              <a:srgbClr val="6CC4E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439025" y="14734313"/>
              <a:ext cx="301800" cy="1589700"/>
            </a:xfrm>
            <a:prstGeom prst="roundRect">
              <a:avLst>
                <a:gd fmla="val 16667" name="adj"/>
              </a:avLst>
            </a:prstGeom>
            <a:solidFill>
              <a:srgbClr val="2E9F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439025" y="16011753"/>
              <a:ext cx="301800" cy="1713600"/>
            </a:xfrm>
            <a:prstGeom prst="roundRect">
              <a:avLst>
                <a:gd fmla="val 16667" name="adj"/>
              </a:avLst>
            </a:prstGeom>
            <a:solidFill>
              <a:srgbClr val="1482A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439025" y="17480356"/>
              <a:ext cx="301800" cy="2213400"/>
            </a:xfrm>
            <a:prstGeom prst="roundRect">
              <a:avLst>
                <a:gd fmla="val 16667" name="adj"/>
              </a:avLst>
            </a:prstGeom>
            <a:solidFill>
              <a:srgbClr val="204D5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txBox="1"/>
            <p:nvPr/>
          </p:nvSpPr>
          <p:spPr>
            <a:xfrm>
              <a:off x="439025" y="11852597"/>
              <a:ext cx="301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lang="en-US" sz="1300">
                  <a:solidFill>
                    <a:schemeClr val="lt1"/>
                  </a:solidFill>
                  <a:latin typeface="Lato"/>
                  <a:ea typeface="Lato"/>
                  <a:cs typeface="Lato"/>
                  <a:sym typeface="Lato"/>
                </a:rPr>
                <a:t>1</a:t>
              </a:r>
              <a:endParaRPr b="1" sz="1300">
                <a:solidFill>
                  <a:schemeClr val="lt1"/>
                </a:solidFill>
                <a:latin typeface="Lato"/>
                <a:ea typeface="Lato"/>
                <a:cs typeface="Lato"/>
                <a:sym typeface="Lato"/>
              </a:endParaRPr>
            </a:p>
          </p:txBody>
        </p:sp>
        <p:sp>
          <p:nvSpPr>
            <p:cNvPr id="125" name="Google Shape;125;p13"/>
            <p:cNvSpPr txBox="1"/>
            <p:nvPr/>
          </p:nvSpPr>
          <p:spPr>
            <a:xfrm>
              <a:off x="439025" y="14729498"/>
              <a:ext cx="301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lang="en-US" sz="1300">
                  <a:solidFill>
                    <a:schemeClr val="lt1"/>
                  </a:solidFill>
                  <a:latin typeface="Lato"/>
                  <a:ea typeface="Lato"/>
                  <a:cs typeface="Lato"/>
                  <a:sym typeface="Lato"/>
                </a:rPr>
                <a:t>2</a:t>
              </a:r>
              <a:endParaRPr b="1" sz="1300">
                <a:solidFill>
                  <a:schemeClr val="lt1"/>
                </a:solidFill>
                <a:latin typeface="Lato"/>
                <a:ea typeface="Lato"/>
                <a:cs typeface="Lato"/>
                <a:sym typeface="Lato"/>
              </a:endParaRPr>
            </a:p>
          </p:txBody>
        </p:sp>
        <p:sp>
          <p:nvSpPr>
            <p:cNvPr id="126" name="Google Shape;126;p13"/>
            <p:cNvSpPr txBox="1"/>
            <p:nvPr/>
          </p:nvSpPr>
          <p:spPr>
            <a:xfrm>
              <a:off x="439025" y="16052979"/>
              <a:ext cx="301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lang="en-US" sz="1300">
                  <a:solidFill>
                    <a:schemeClr val="lt1"/>
                  </a:solidFill>
                  <a:latin typeface="Lato"/>
                  <a:ea typeface="Lato"/>
                  <a:cs typeface="Lato"/>
                  <a:sym typeface="Lato"/>
                </a:rPr>
                <a:t>3</a:t>
              </a:r>
              <a:endParaRPr b="1" sz="1300">
                <a:solidFill>
                  <a:schemeClr val="lt1"/>
                </a:solidFill>
                <a:latin typeface="Lato"/>
                <a:ea typeface="Lato"/>
                <a:cs typeface="Lato"/>
                <a:sym typeface="Lato"/>
              </a:endParaRPr>
            </a:p>
          </p:txBody>
        </p:sp>
        <p:sp>
          <p:nvSpPr>
            <p:cNvPr id="127" name="Google Shape;127;p13"/>
            <p:cNvSpPr txBox="1"/>
            <p:nvPr/>
          </p:nvSpPr>
          <p:spPr>
            <a:xfrm>
              <a:off x="439025" y="17480380"/>
              <a:ext cx="301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lang="en-US" sz="1300">
                  <a:solidFill>
                    <a:schemeClr val="lt1"/>
                  </a:solidFill>
                  <a:latin typeface="Lato"/>
                  <a:ea typeface="Lato"/>
                  <a:cs typeface="Lato"/>
                  <a:sym typeface="Lato"/>
                </a:rPr>
                <a:t>4</a:t>
              </a:r>
              <a:endParaRPr b="1" sz="1300">
                <a:solidFill>
                  <a:schemeClr val="lt1"/>
                </a:solidFill>
                <a:latin typeface="Lato"/>
                <a:ea typeface="Lato"/>
                <a:cs typeface="Lato"/>
                <a:sym typeface="Lato"/>
              </a:endParaRPr>
            </a:p>
          </p:txBody>
        </p:sp>
      </p:grpSp>
      <p:pic>
        <p:nvPicPr>
          <p:cNvPr id="128" name="Google Shape;128;p13"/>
          <p:cNvPicPr preferRelativeResize="0"/>
          <p:nvPr/>
        </p:nvPicPr>
        <p:blipFill>
          <a:blip r:embed="rId14">
            <a:alphaModFix/>
          </a:blip>
          <a:stretch>
            <a:fillRect/>
          </a:stretch>
        </p:blipFill>
        <p:spPr>
          <a:xfrm>
            <a:off x="7282150" y="17339250"/>
            <a:ext cx="3657600" cy="2924175"/>
          </a:xfrm>
          <a:prstGeom prst="rect">
            <a:avLst/>
          </a:prstGeom>
          <a:noFill/>
          <a:ln>
            <a:noFill/>
          </a:ln>
        </p:spPr>
      </p:pic>
      <p:pic>
        <p:nvPicPr>
          <p:cNvPr id="129" name="Google Shape;129;p13"/>
          <p:cNvPicPr preferRelativeResize="0"/>
          <p:nvPr/>
        </p:nvPicPr>
        <p:blipFill>
          <a:blip r:embed="rId15">
            <a:alphaModFix/>
          </a:blip>
          <a:stretch>
            <a:fillRect/>
          </a:stretch>
        </p:blipFill>
        <p:spPr>
          <a:xfrm>
            <a:off x="7363113" y="6553200"/>
            <a:ext cx="3495675" cy="2933700"/>
          </a:xfrm>
          <a:prstGeom prst="rect">
            <a:avLst/>
          </a:prstGeom>
          <a:noFill/>
          <a:ln>
            <a:noFill/>
          </a:ln>
        </p:spPr>
      </p:pic>
      <p:sp>
        <p:nvSpPr>
          <p:cNvPr id="130" name="Google Shape;130;p13"/>
          <p:cNvSpPr txBox="1"/>
          <p:nvPr/>
        </p:nvSpPr>
        <p:spPr>
          <a:xfrm>
            <a:off x="11103400" y="6491350"/>
            <a:ext cx="3591000" cy="3386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lang="en-US" sz="1600">
                <a:solidFill>
                  <a:schemeClr val="dk1"/>
                </a:solidFill>
                <a:latin typeface="Roboto Light"/>
                <a:ea typeface="Roboto Light"/>
                <a:cs typeface="Roboto Light"/>
                <a:sym typeface="Roboto Light"/>
              </a:rPr>
              <a:t>T</a:t>
            </a:r>
            <a:r>
              <a:rPr lang="en-US" sz="1600">
                <a:solidFill>
                  <a:schemeClr val="dk1"/>
                </a:solidFill>
                <a:latin typeface="Roboto Light"/>
                <a:ea typeface="Roboto Light"/>
                <a:cs typeface="Roboto Light"/>
                <a:sym typeface="Roboto Light"/>
              </a:rPr>
              <a:t>his is the visualization of members added to BDPNN mail list and io group from 2008 to 2021. We can see that there are several peaks for example in 2009, 2011, 2014, 2017, and 2019 that have relatively high numbers of members added into BDPNN. In 2019, there are 160 new members, which is a great development. Strategies or activities held in that year are a good indicator and referential source for the future development of BDPNN.</a:t>
            </a:r>
            <a:endParaRPr sz="1600">
              <a:solidFill>
                <a:schemeClr val="dk1"/>
              </a:solidFill>
              <a:latin typeface="Roboto Light"/>
              <a:ea typeface="Roboto Light"/>
              <a:cs typeface="Roboto Light"/>
              <a:sym typeface="Roboto Light"/>
            </a:endParaRPr>
          </a:p>
          <a:p>
            <a:pPr indent="0" lvl="0" marL="0" rtl="0" algn="l">
              <a:lnSpc>
                <a:spcPct val="100000"/>
              </a:lnSpc>
              <a:spcBef>
                <a:spcPts val="0"/>
              </a:spcBef>
              <a:spcAft>
                <a:spcPts val="0"/>
              </a:spcAft>
              <a:buNone/>
            </a:pPr>
            <a:r>
              <a:t/>
            </a:r>
            <a:endParaRPr sz="1600">
              <a:latin typeface="Roboto Light"/>
              <a:ea typeface="Roboto Light"/>
              <a:cs typeface="Roboto Light"/>
              <a:sym typeface="Roboto Light"/>
            </a:endParaRPr>
          </a:p>
        </p:txBody>
      </p:sp>
      <p:sp>
        <p:nvSpPr>
          <p:cNvPr id="131" name="Google Shape;131;p13"/>
          <p:cNvSpPr txBox="1"/>
          <p:nvPr/>
        </p:nvSpPr>
        <p:spPr>
          <a:xfrm flipH="1">
            <a:off x="11130100" y="10235800"/>
            <a:ext cx="3495600" cy="2893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US" sz="1600">
                <a:solidFill>
                  <a:schemeClr val="dk1"/>
                </a:solidFill>
                <a:latin typeface="Roboto Light"/>
                <a:ea typeface="Roboto Light"/>
                <a:cs typeface="Roboto Light"/>
                <a:sym typeface="Roboto Light"/>
              </a:rPr>
              <a:t>Most people are in the age range of 65+. This shows that BDPNN has many senior members and has successfully connected with experienced groups in the community. BDPNN can probably consider expanding its membership network to younger members as well, for example the groups of 18-24 and 25-39 to broaden their age scope of membership. </a:t>
            </a:r>
            <a:endParaRPr sz="1600">
              <a:latin typeface="Roboto Light"/>
              <a:ea typeface="Roboto Light"/>
              <a:cs typeface="Roboto Light"/>
              <a:sym typeface="Roboto Light"/>
            </a:endParaRPr>
          </a:p>
        </p:txBody>
      </p:sp>
      <p:sp>
        <p:nvSpPr>
          <p:cNvPr id="132" name="Google Shape;132;p13"/>
          <p:cNvSpPr txBox="1"/>
          <p:nvPr/>
        </p:nvSpPr>
        <p:spPr>
          <a:xfrm>
            <a:off x="11183425" y="16925350"/>
            <a:ext cx="3591000" cy="3386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US" sz="1600">
                <a:latin typeface="Roboto Light"/>
                <a:ea typeface="Roboto Light"/>
                <a:cs typeface="Roboto Light"/>
                <a:sym typeface="Roboto Light"/>
              </a:rPr>
              <a:t>Around ⅔ of BDPNN members will be interested in participating directly with BDPNN in the future and most of them have an up-to-date emergency kit, which is good to help improve the preparedness of disasters. However, people with no up-to-date emergency kit are more reluctant to continue participating compared with those who have. It is recommended that BDPNN can provide members with emergency kits or hold workshops to help members prepare.</a:t>
            </a:r>
            <a:endParaRPr sz="1600">
              <a:latin typeface="Roboto Light"/>
              <a:ea typeface="Roboto Light"/>
              <a:cs typeface="Roboto Light"/>
              <a:sym typeface="Roboto Light"/>
            </a:endParaRPr>
          </a:p>
        </p:txBody>
      </p:sp>
      <p:sp>
        <p:nvSpPr>
          <p:cNvPr id="133" name="Google Shape;133;p13"/>
          <p:cNvSpPr txBox="1"/>
          <p:nvPr/>
        </p:nvSpPr>
        <p:spPr>
          <a:xfrm>
            <a:off x="11130025" y="14021350"/>
            <a:ext cx="3495600" cy="2401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US" sz="1600">
                <a:latin typeface="Roboto Light"/>
                <a:ea typeface="Roboto Light"/>
                <a:cs typeface="Roboto Light"/>
                <a:sym typeface="Roboto Light"/>
              </a:rPr>
              <a:t>About 50% of the members are retired, making it the largest group within the this demographic. Furthermore, full-time employment is the </a:t>
            </a:r>
            <a:r>
              <a:rPr lang="en-US" sz="1600">
                <a:latin typeface="Roboto Light"/>
                <a:ea typeface="Roboto Light"/>
                <a:cs typeface="Roboto Light"/>
                <a:sym typeface="Roboto Light"/>
              </a:rPr>
              <a:t>second-majority within the group. This in turn also makes sense since the age demographic is 65+, and it would make sense most of those members would be retired. </a:t>
            </a:r>
            <a:endParaRPr sz="1600">
              <a:latin typeface="Roboto Light"/>
              <a:ea typeface="Roboto Light"/>
              <a:cs typeface="Roboto Light"/>
              <a:sym typeface="Roboto Light"/>
            </a:endParaRPr>
          </a:p>
        </p:txBody>
      </p:sp>
      <p:pic>
        <p:nvPicPr>
          <p:cNvPr id="134" name="Google Shape;134;p13"/>
          <p:cNvPicPr preferRelativeResize="0"/>
          <p:nvPr/>
        </p:nvPicPr>
        <p:blipFill>
          <a:blip r:embed="rId16">
            <a:alphaModFix/>
          </a:blip>
          <a:stretch>
            <a:fillRect/>
          </a:stretch>
        </p:blipFill>
        <p:spPr>
          <a:xfrm>
            <a:off x="15491513" y="6619075"/>
            <a:ext cx="3695700" cy="3695700"/>
          </a:xfrm>
          <a:prstGeom prst="rect">
            <a:avLst/>
          </a:prstGeom>
          <a:noFill/>
          <a:ln>
            <a:noFill/>
          </a:ln>
        </p:spPr>
      </p:pic>
      <p:sp>
        <p:nvSpPr>
          <p:cNvPr id="135" name="Google Shape;135;p13"/>
          <p:cNvSpPr txBox="1"/>
          <p:nvPr/>
        </p:nvSpPr>
        <p:spPr>
          <a:xfrm>
            <a:off x="19486150" y="6406675"/>
            <a:ext cx="2811000" cy="4125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lang="en-US" sz="1600">
                <a:solidFill>
                  <a:schemeClr val="dk1"/>
                </a:solidFill>
                <a:latin typeface="Roboto Light"/>
                <a:ea typeface="Roboto Light"/>
                <a:cs typeface="Roboto Light"/>
                <a:sym typeface="Roboto Light"/>
              </a:rPr>
              <a:t>This map shows the locations of Impactful Earthquakes (Magnitude 4.5 and above) over the past 90 years. We see that a lot of them are focused around the fault lines. One major fault line goes through San Jose and San Francisco and another through Fremont and to the east of Oakland. The earthquakes in this area are the ones that are most impactful for Berkeley, Albany, and other Bay Area residents.</a:t>
            </a:r>
            <a:endParaRPr sz="1600">
              <a:latin typeface="Roboto Light"/>
              <a:ea typeface="Roboto Light"/>
              <a:cs typeface="Roboto Light"/>
              <a:sym typeface="Roboto Light"/>
            </a:endParaRPr>
          </a:p>
        </p:txBody>
      </p:sp>
      <p:pic>
        <p:nvPicPr>
          <p:cNvPr id="136" name="Google Shape;136;p13"/>
          <p:cNvPicPr preferRelativeResize="0"/>
          <p:nvPr/>
        </p:nvPicPr>
        <p:blipFill>
          <a:blip r:embed="rId17">
            <a:alphaModFix/>
          </a:blip>
          <a:stretch>
            <a:fillRect/>
          </a:stretch>
        </p:blipFill>
        <p:spPr>
          <a:xfrm>
            <a:off x="15543900" y="10669900"/>
            <a:ext cx="3590925" cy="3562350"/>
          </a:xfrm>
          <a:prstGeom prst="rect">
            <a:avLst/>
          </a:prstGeom>
          <a:noFill/>
          <a:ln>
            <a:noFill/>
          </a:ln>
        </p:spPr>
      </p:pic>
      <p:sp>
        <p:nvSpPr>
          <p:cNvPr id="137" name="Google Shape;137;p13"/>
          <p:cNvSpPr txBox="1"/>
          <p:nvPr/>
        </p:nvSpPr>
        <p:spPr>
          <a:xfrm>
            <a:off x="19397275" y="10630500"/>
            <a:ext cx="2900100" cy="3632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lang="en-US" sz="1600">
                <a:solidFill>
                  <a:schemeClr val="dk1"/>
                </a:solidFill>
                <a:latin typeface="Roboto Light"/>
                <a:ea typeface="Roboto Light"/>
                <a:cs typeface="Roboto Light"/>
                <a:sym typeface="Roboto Light"/>
              </a:rPr>
              <a:t>These are the locations of Bay Area fires near Berkeley since 2000. It seems like fires are more common in Richmond and Oakland than in Berkeley. They also occur more consistently in greener areas than in the cities, over and over again in roughly the same spots. This reflects how over time, fires occur in grass fields and forest areas multiple times.</a:t>
            </a:r>
            <a:endParaRPr sz="1600">
              <a:solidFill>
                <a:schemeClr val="dk1"/>
              </a:solidFill>
              <a:latin typeface="Roboto Light"/>
              <a:ea typeface="Roboto Light"/>
              <a:cs typeface="Roboto Light"/>
              <a:sym typeface="Roboto Light"/>
            </a:endParaRPr>
          </a:p>
          <a:p>
            <a:pPr indent="0" lvl="0" marL="0" rtl="0" algn="l">
              <a:lnSpc>
                <a:spcPct val="100000"/>
              </a:lnSpc>
              <a:spcBef>
                <a:spcPts val="0"/>
              </a:spcBef>
              <a:spcAft>
                <a:spcPts val="0"/>
              </a:spcAft>
              <a:buNone/>
            </a:pPr>
            <a:r>
              <a:t/>
            </a:r>
            <a:endParaRPr sz="1600">
              <a:latin typeface="Roboto Light"/>
              <a:ea typeface="Roboto Light"/>
              <a:cs typeface="Roboto Light"/>
              <a:sym typeface="Roboto Light"/>
            </a:endParaRPr>
          </a:p>
        </p:txBody>
      </p:sp>
      <p:pic>
        <p:nvPicPr>
          <p:cNvPr id="138" name="Google Shape;138;p13"/>
          <p:cNvPicPr preferRelativeResize="0"/>
          <p:nvPr/>
        </p:nvPicPr>
        <p:blipFill>
          <a:blip r:embed="rId18">
            <a:alphaModFix/>
          </a:blip>
          <a:stretch>
            <a:fillRect/>
          </a:stretch>
        </p:blipFill>
        <p:spPr>
          <a:xfrm>
            <a:off x="15526025" y="14595912"/>
            <a:ext cx="3080105" cy="2899257"/>
          </a:xfrm>
          <a:prstGeom prst="rect">
            <a:avLst/>
          </a:prstGeom>
          <a:noFill/>
          <a:ln>
            <a:noFill/>
          </a:ln>
        </p:spPr>
      </p:pic>
      <p:pic>
        <p:nvPicPr>
          <p:cNvPr id="139" name="Google Shape;139;p13"/>
          <p:cNvPicPr preferRelativeResize="0"/>
          <p:nvPr/>
        </p:nvPicPr>
        <p:blipFill>
          <a:blip r:embed="rId19">
            <a:alphaModFix/>
          </a:blip>
          <a:stretch>
            <a:fillRect/>
          </a:stretch>
        </p:blipFill>
        <p:spPr>
          <a:xfrm>
            <a:off x="18806952" y="14594050"/>
            <a:ext cx="3169973" cy="2902980"/>
          </a:xfrm>
          <a:prstGeom prst="rect">
            <a:avLst/>
          </a:prstGeom>
          <a:noFill/>
          <a:ln>
            <a:noFill/>
          </a:ln>
        </p:spPr>
      </p:pic>
      <p:sp>
        <p:nvSpPr>
          <p:cNvPr id="140" name="Google Shape;140;p13"/>
          <p:cNvSpPr txBox="1"/>
          <p:nvPr/>
        </p:nvSpPr>
        <p:spPr>
          <a:xfrm>
            <a:off x="15612636" y="17615072"/>
            <a:ext cx="6102900" cy="6771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Clr>
                <a:schemeClr val="dk1"/>
              </a:buClr>
              <a:buSzPts val="1100"/>
              <a:buFont typeface="Arial"/>
              <a:buNone/>
            </a:pPr>
            <a:r>
              <a:rPr lang="en-US" sz="1600">
                <a:solidFill>
                  <a:schemeClr val="dk1"/>
                </a:solidFill>
                <a:latin typeface="Roboto Light"/>
                <a:ea typeface="Roboto Light"/>
                <a:cs typeface="Roboto Light"/>
                <a:sym typeface="Roboto Light"/>
              </a:rPr>
              <a:t>These visualizations display</a:t>
            </a:r>
            <a:r>
              <a:rPr lang="en-US" sz="1600">
                <a:solidFill>
                  <a:schemeClr val="dk1"/>
                </a:solidFill>
                <a:latin typeface="Roboto Light"/>
                <a:ea typeface="Roboto Light"/>
                <a:cs typeface="Roboto Light"/>
                <a:sym typeface="Roboto Light"/>
              </a:rPr>
              <a:t> fires and floods within California giving us more insight as to how often disasters can be expected.</a:t>
            </a:r>
            <a:endParaRPr sz="1600">
              <a:latin typeface="Roboto Light"/>
              <a:ea typeface="Roboto Light"/>
              <a:cs typeface="Roboto Light"/>
              <a:sym typeface="Roboto Light"/>
            </a:endParaRPr>
          </a:p>
        </p:txBody>
      </p:sp>
      <p:sp>
        <p:nvSpPr>
          <p:cNvPr id="141" name="Google Shape;141;p13"/>
          <p:cNvSpPr txBox="1"/>
          <p:nvPr/>
        </p:nvSpPr>
        <p:spPr>
          <a:xfrm>
            <a:off x="23174900" y="4816850"/>
            <a:ext cx="92205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2400"/>
              <a:buFont typeface="Arial"/>
              <a:buNone/>
            </a:pPr>
            <a:r>
              <a:rPr b="1" lang="en-US" sz="2400">
                <a:solidFill>
                  <a:srgbClr val="235078"/>
                </a:solidFill>
                <a:latin typeface="Montserrat"/>
                <a:ea typeface="Montserrat"/>
                <a:cs typeface="Montserrat"/>
                <a:sym typeface="Montserrat"/>
              </a:rPr>
              <a:t>Scoring Areas for Outreach</a:t>
            </a:r>
            <a:endParaRPr sz="23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rPr lang="en-US" sz="1800">
                <a:solidFill>
                  <a:schemeClr val="dk1"/>
                </a:solidFill>
                <a:latin typeface="Roboto Light"/>
                <a:ea typeface="Roboto Light"/>
                <a:cs typeface="Roboto Light"/>
                <a:sym typeface="Roboto Light"/>
              </a:rPr>
              <a:t>Using various features such as members’ rate of future participation, having related experience of dealing with disasters, wildfire risks, earthquake risks, etc. The disaster risks are calculated based on various factors. For example, earthquake risk is calculated based on distance from longitude and latitude, Modified Mercalli Intensity, depth, etc. </a:t>
            </a:r>
            <a:endParaRPr b="1" sz="2200">
              <a:solidFill>
                <a:srgbClr val="235078"/>
              </a:solidFill>
              <a:latin typeface="Montserrat"/>
              <a:ea typeface="Montserrat"/>
              <a:cs typeface="Montserrat"/>
              <a:sym typeface="Montserrat"/>
            </a:endParaRPr>
          </a:p>
          <a:p>
            <a:pPr indent="0" lvl="0" marL="0" rtl="0" algn="l">
              <a:spcBef>
                <a:spcPts val="0"/>
              </a:spcBef>
              <a:spcAft>
                <a:spcPts val="0"/>
              </a:spcAft>
              <a:buClr>
                <a:schemeClr val="dk1"/>
              </a:buClr>
              <a:buSzPts val="2400"/>
              <a:buFont typeface="Arial"/>
              <a:buNone/>
            </a:pPr>
            <a:r>
              <a:t/>
            </a:r>
            <a:endParaRPr b="1" sz="2400">
              <a:solidFill>
                <a:srgbClr val="235078"/>
              </a:solidFill>
              <a:latin typeface="Montserrat"/>
              <a:ea typeface="Montserrat"/>
              <a:cs typeface="Montserrat"/>
              <a:sym typeface="Montserrat"/>
            </a:endParaRPr>
          </a:p>
        </p:txBody>
      </p:sp>
      <p:pic>
        <p:nvPicPr>
          <p:cNvPr id="142" name="Google Shape;142;p13"/>
          <p:cNvPicPr preferRelativeResize="0"/>
          <p:nvPr/>
        </p:nvPicPr>
        <p:blipFill rotWithShape="1">
          <a:blip r:embed="rId20">
            <a:alphaModFix/>
          </a:blip>
          <a:srcRect b="0" l="9" r="19" t="0"/>
          <a:stretch/>
        </p:blipFill>
        <p:spPr>
          <a:xfrm>
            <a:off x="25381150" y="2638153"/>
            <a:ext cx="893700" cy="894000"/>
          </a:xfrm>
          <a:prstGeom prst="ellipse">
            <a:avLst/>
          </a:prstGeom>
          <a:noFill/>
          <a:ln>
            <a:noFill/>
          </a:ln>
        </p:spPr>
      </p:pic>
      <p:sp>
        <p:nvSpPr>
          <p:cNvPr id="143" name="Google Shape;143;p13"/>
          <p:cNvSpPr txBox="1"/>
          <p:nvPr/>
        </p:nvSpPr>
        <p:spPr>
          <a:xfrm>
            <a:off x="23211988" y="10354675"/>
            <a:ext cx="8463300" cy="206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2400"/>
              <a:buFont typeface="Arial"/>
              <a:buNone/>
            </a:pPr>
            <a:r>
              <a:rPr b="1" lang="en-US" sz="2400">
                <a:solidFill>
                  <a:srgbClr val="235078"/>
                </a:solidFill>
                <a:latin typeface="Montserrat"/>
                <a:ea typeface="Montserrat"/>
                <a:cs typeface="Montserrat"/>
                <a:sym typeface="Montserrat"/>
              </a:rPr>
              <a:t>Map Visualization</a:t>
            </a:r>
            <a:endParaRPr sz="23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rPr lang="en-US" sz="1800">
                <a:solidFill>
                  <a:schemeClr val="dk1"/>
                </a:solidFill>
                <a:latin typeface="Roboto Light"/>
                <a:ea typeface="Roboto Light"/>
                <a:cs typeface="Roboto Light"/>
                <a:sym typeface="Roboto Light"/>
              </a:rPr>
              <a:t>Using Tableau, we mapped where each of the members lives in Berkeley and overlaid a map of Berkeley divided into </a:t>
            </a:r>
            <a:r>
              <a:rPr lang="en-US" sz="1800">
                <a:solidFill>
                  <a:schemeClr val="dk1"/>
                </a:solidFill>
                <a:latin typeface="Roboto Light"/>
                <a:ea typeface="Roboto Light"/>
                <a:cs typeface="Roboto Light"/>
                <a:sym typeface="Roboto Light"/>
              </a:rPr>
              <a:t>census tract groups. Below is the </a:t>
            </a:r>
            <a:r>
              <a:rPr lang="en-US" sz="1900">
                <a:solidFill>
                  <a:schemeClr val="dk1"/>
                </a:solidFill>
                <a:latin typeface="Roboto Light"/>
                <a:ea typeface="Roboto Light"/>
                <a:cs typeface="Roboto Light"/>
                <a:sym typeface="Roboto Light"/>
              </a:rPr>
              <a:t>visualization of Fire Risk at Berkeley. Places like 4215 Census Tract (Northeast Berkeley) have higher risks of fire disaster.</a:t>
            </a:r>
            <a:endParaRPr b="1" sz="1800">
              <a:solidFill>
                <a:srgbClr val="235078"/>
              </a:solidFill>
              <a:latin typeface="Montserrat"/>
              <a:ea typeface="Montserrat"/>
              <a:cs typeface="Montserrat"/>
              <a:sym typeface="Montserrat"/>
            </a:endParaRPr>
          </a:p>
          <a:p>
            <a:pPr indent="0" lvl="0" marL="0" rtl="0" algn="l">
              <a:spcBef>
                <a:spcPts val="0"/>
              </a:spcBef>
              <a:spcAft>
                <a:spcPts val="0"/>
              </a:spcAft>
              <a:buClr>
                <a:schemeClr val="dk1"/>
              </a:buClr>
              <a:buSzPts val="2400"/>
              <a:buFont typeface="Arial"/>
              <a:buNone/>
            </a:pPr>
            <a:r>
              <a:t/>
            </a:r>
            <a:endParaRPr b="1" sz="2400">
              <a:solidFill>
                <a:srgbClr val="235078"/>
              </a:solidFill>
              <a:latin typeface="Montserrat"/>
              <a:ea typeface="Montserrat"/>
              <a:cs typeface="Montserrat"/>
              <a:sym typeface="Montserrat"/>
            </a:endParaRPr>
          </a:p>
        </p:txBody>
      </p:sp>
      <p:pic>
        <p:nvPicPr>
          <p:cNvPr id="144" name="Google Shape;144;p13"/>
          <p:cNvPicPr preferRelativeResize="0"/>
          <p:nvPr/>
        </p:nvPicPr>
        <p:blipFill rotWithShape="1">
          <a:blip r:embed="rId21">
            <a:alphaModFix/>
          </a:blip>
          <a:srcRect b="0" l="1791" r="1365" t="0"/>
          <a:stretch/>
        </p:blipFill>
        <p:spPr>
          <a:xfrm>
            <a:off x="1068975" y="18155475"/>
            <a:ext cx="5619151" cy="522900"/>
          </a:xfrm>
          <a:prstGeom prst="rect">
            <a:avLst/>
          </a:prstGeom>
          <a:noFill/>
          <a:ln>
            <a:noFill/>
          </a:ln>
          <a:effectLst>
            <a:outerShdw blurRad="57150" rotWithShape="0" algn="bl" dir="5400000" dist="19050">
              <a:srgbClr val="000000">
                <a:alpha val="50000"/>
              </a:srgbClr>
            </a:outerShdw>
          </a:effectLst>
        </p:spPr>
      </p:pic>
      <p:pic>
        <p:nvPicPr>
          <p:cNvPr id="145" name="Google Shape;145;p13"/>
          <p:cNvPicPr preferRelativeResize="0"/>
          <p:nvPr/>
        </p:nvPicPr>
        <p:blipFill rotWithShape="1">
          <a:blip r:embed="rId22">
            <a:alphaModFix/>
          </a:blip>
          <a:srcRect b="19358" l="34490" r="11525" t="14001"/>
          <a:stretch/>
        </p:blipFill>
        <p:spPr>
          <a:xfrm>
            <a:off x="23273375" y="12142750"/>
            <a:ext cx="4071250" cy="3167802"/>
          </a:xfrm>
          <a:prstGeom prst="rect">
            <a:avLst/>
          </a:prstGeom>
          <a:noFill/>
          <a:ln>
            <a:noFill/>
          </a:ln>
        </p:spPr>
      </p:pic>
      <p:pic>
        <p:nvPicPr>
          <p:cNvPr id="146" name="Google Shape;146;p13"/>
          <p:cNvPicPr preferRelativeResize="0"/>
          <p:nvPr/>
        </p:nvPicPr>
        <p:blipFill rotWithShape="1">
          <a:blip r:embed="rId23">
            <a:alphaModFix/>
          </a:blip>
          <a:srcRect b="41114" l="0" r="9033" t="0"/>
          <a:stretch/>
        </p:blipFill>
        <p:spPr>
          <a:xfrm>
            <a:off x="1132975" y="19254875"/>
            <a:ext cx="2192175" cy="667475"/>
          </a:xfrm>
          <a:prstGeom prst="rect">
            <a:avLst/>
          </a:prstGeom>
          <a:noFill/>
          <a:ln>
            <a:noFill/>
          </a:ln>
          <a:effectLst>
            <a:outerShdw blurRad="57150" rotWithShape="0" algn="bl" dir="5400000" dist="19050">
              <a:srgbClr val="000000">
                <a:alpha val="50000"/>
              </a:srgbClr>
            </a:outerShdw>
          </a:effectLst>
        </p:spPr>
      </p:pic>
      <p:pic>
        <p:nvPicPr>
          <p:cNvPr id="147" name="Google Shape;147;p13"/>
          <p:cNvPicPr preferRelativeResize="0"/>
          <p:nvPr/>
        </p:nvPicPr>
        <p:blipFill rotWithShape="1">
          <a:blip r:embed="rId24">
            <a:alphaModFix/>
          </a:blip>
          <a:srcRect b="0" l="0" r="0" t="11621"/>
          <a:stretch/>
        </p:blipFill>
        <p:spPr>
          <a:xfrm>
            <a:off x="23273375" y="6689051"/>
            <a:ext cx="5401803" cy="3255437"/>
          </a:xfrm>
          <a:prstGeom prst="rect">
            <a:avLst/>
          </a:prstGeom>
          <a:noFill/>
          <a:ln>
            <a:noFill/>
          </a:ln>
        </p:spPr>
      </p:pic>
      <p:sp>
        <p:nvSpPr>
          <p:cNvPr id="148" name="Google Shape;148;p13"/>
          <p:cNvSpPr txBox="1"/>
          <p:nvPr/>
        </p:nvSpPr>
        <p:spPr>
          <a:xfrm>
            <a:off x="15894887" y="19185775"/>
            <a:ext cx="2548800" cy="6771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Clr>
                <a:schemeClr val="dk1"/>
              </a:buClr>
              <a:buSzPts val="1100"/>
              <a:buFont typeface="Arial"/>
              <a:buNone/>
            </a:pPr>
            <a:r>
              <a:rPr lang="en-US" sz="1600">
                <a:solidFill>
                  <a:schemeClr val="dk1"/>
                </a:solidFill>
                <a:latin typeface="Roboto Light"/>
                <a:ea typeface="Roboto Light"/>
                <a:cs typeface="Roboto Light"/>
                <a:sym typeface="Roboto Light"/>
              </a:rPr>
              <a:t>View our interactive data visualization here!</a:t>
            </a:r>
            <a:endParaRPr sz="1600">
              <a:latin typeface="Roboto Light"/>
              <a:ea typeface="Roboto Light"/>
              <a:cs typeface="Roboto Light"/>
              <a:sym typeface="Roboto Light"/>
            </a:endParaRPr>
          </a:p>
        </p:txBody>
      </p:sp>
      <p:sp>
        <p:nvSpPr>
          <p:cNvPr id="149" name="Google Shape;149;p13"/>
          <p:cNvSpPr/>
          <p:nvPr/>
        </p:nvSpPr>
        <p:spPr>
          <a:xfrm>
            <a:off x="15678425" y="18549875"/>
            <a:ext cx="3519000" cy="522900"/>
          </a:xfrm>
          <a:prstGeom prst="rect">
            <a:avLst/>
          </a:prstGeom>
          <a:solidFill>
            <a:srgbClr val="1482A5"/>
          </a:solidFill>
          <a:ln>
            <a:noFill/>
          </a:ln>
        </p:spPr>
        <p:txBody>
          <a:bodyPr anchorCtr="0" anchor="ctr" bIns="45700" lIns="182875" spcFirstLastPara="1" rIns="18287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lang="en-US" sz="2400">
                <a:solidFill>
                  <a:schemeClr val="lt1"/>
                </a:solidFill>
                <a:latin typeface="Montserrat"/>
                <a:ea typeface="Montserrat"/>
                <a:cs typeface="Montserrat"/>
                <a:sym typeface="Montserrat"/>
              </a:rPr>
              <a:t>Scan the QR Code!</a:t>
            </a:r>
            <a:endParaRPr b="1" i="0" sz="1400" u="none" cap="none" strike="noStrike">
              <a:solidFill>
                <a:srgbClr val="000000"/>
              </a:solidFill>
              <a:latin typeface="Montserrat"/>
              <a:ea typeface="Montserrat"/>
              <a:cs typeface="Montserrat"/>
              <a:sym typeface="Montserrat"/>
            </a:endParaRPr>
          </a:p>
        </p:txBody>
      </p:sp>
      <p:pic>
        <p:nvPicPr>
          <p:cNvPr id="150" name="Google Shape;150;p13"/>
          <p:cNvPicPr preferRelativeResize="0"/>
          <p:nvPr/>
        </p:nvPicPr>
        <p:blipFill>
          <a:blip r:embed="rId25">
            <a:alphaModFix/>
          </a:blip>
          <a:stretch>
            <a:fillRect/>
          </a:stretch>
        </p:blipFill>
        <p:spPr>
          <a:xfrm>
            <a:off x="19564125" y="18494336"/>
            <a:ext cx="2192175" cy="2192152"/>
          </a:xfrm>
          <a:prstGeom prst="rect">
            <a:avLst/>
          </a:prstGeom>
          <a:noFill/>
          <a:ln>
            <a:noFill/>
          </a:ln>
        </p:spPr>
      </p:pic>
      <p:pic>
        <p:nvPicPr>
          <p:cNvPr id="151" name="Google Shape;151;p13"/>
          <p:cNvPicPr preferRelativeResize="0"/>
          <p:nvPr/>
        </p:nvPicPr>
        <p:blipFill rotWithShape="1">
          <a:blip r:embed="rId26">
            <a:alphaModFix/>
          </a:blip>
          <a:srcRect b="0" l="0" r="0" t="23710"/>
          <a:stretch/>
        </p:blipFill>
        <p:spPr>
          <a:xfrm rot="-1523148">
            <a:off x="17645953" y="19694191"/>
            <a:ext cx="1575370" cy="1039192"/>
          </a:xfrm>
          <a:prstGeom prst="rect">
            <a:avLst/>
          </a:prstGeom>
          <a:noFill/>
          <a:ln>
            <a:noFill/>
          </a:ln>
        </p:spPr>
      </p:pic>
      <p:pic>
        <p:nvPicPr>
          <p:cNvPr id="152" name="Google Shape;152;p13"/>
          <p:cNvPicPr preferRelativeResize="0"/>
          <p:nvPr/>
        </p:nvPicPr>
        <p:blipFill rotWithShape="1">
          <a:blip r:embed="rId22">
            <a:alphaModFix/>
          </a:blip>
          <a:srcRect b="70399" l="90171" r="0" t="13640"/>
          <a:stretch/>
        </p:blipFill>
        <p:spPr>
          <a:xfrm>
            <a:off x="26450925" y="12307350"/>
            <a:ext cx="893701" cy="914752"/>
          </a:xfrm>
          <a:prstGeom prst="rect">
            <a:avLst/>
          </a:prstGeom>
          <a:noFill/>
          <a:ln>
            <a:noFill/>
          </a:ln>
        </p:spPr>
      </p:pic>
      <p:pic>
        <p:nvPicPr>
          <p:cNvPr id="153" name="Google Shape;153;p13"/>
          <p:cNvPicPr preferRelativeResize="0"/>
          <p:nvPr/>
        </p:nvPicPr>
        <p:blipFill rotWithShape="1">
          <a:blip r:embed="rId27">
            <a:alphaModFix/>
          </a:blip>
          <a:srcRect b="7999" l="14187" r="17637" t="7526"/>
          <a:stretch/>
        </p:blipFill>
        <p:spPr>
          <a:xfrm>
            <a:off x="27610900" y="12154950"/>
            <a:ext cx="4366479" cy="3167800"/>
          </a:xfrm>
          <a:prstGeom prst="rect">
            <a:avLst/>
          </a:prstGeom>
          <a:noFill/>
          <a:ln>
            <a:noFill/>
          </a:ln>
        </p:spPr>
      </p:pic>
      <p:pic>
        <p:nvPicPr>
          <p:cNvPr id="154" name="Google Shape;154;p13"/>
          <p:cNvPicPr preferRelativeResize="0"/>
          <p:nvPr/>
        </p:nvPicPr>
        <p:blipFill rotWithShape="1">
          <a:blip r:embed="rId27">
            <a:alphaModFix/>
          </a:blip>
          <a:srcRect b="73902" l="84725" r="0" t="0"/>
          <a:stretch/>
        </p:blipFill>
        <p:spPr>
          <a:xfrm>
            <a:off x="30581525" y="12179263"/>
            <a:ext cx="1018173" cy="1018524"/>
          </a:xfrm>
          <a:prstGeom prst="rect">
            <a:avLst/>
          </a:prstGeom>
          <a:noFill/>
          <a:ln>
            <a:noFill/>
          </a:ln>
        </p:spPr>
      </p:pic>
      <p:sp>
        <p:nvSpPr>
          <p:cNvPr id="155" name="Google Shape;155;p13"/>
          <p:cNvSpPr txBox="1"/>
          <p:nvPr/>
        </p:nvSpPr>
        <p:spPr>
          <a:xfrm>
            <a:off x="23680075" y="15339788"/>
            <a:ext cx="3080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2400"/>
              <a:buFont typeface="Arial"/>
              <a:buNone/>
            </a:pPr>
            <a:r>
              <a:rPr b="1" lang="en-US" sz="2000">
                <a:solidFill>
                  <a:srgbClr val="235078"/>
                </a:solidFill>
                <a:latin typeface="Roboto"/>
                <a:ea typeface="Roboto"/>
                <a:cs typeface="Roboto"/>
                <a:sym typeface="Roboto"/>
              </a:rPr>
              <a:t>Fire Risk Map</a:t>
            </a:r>
            <a:endParaRPr b="1" sz="2000">
              <a:solidFill>
                <a:srgbClr val="235078"/>
              </a:solidFill>
              <a:latin typeface="Roboto"/>
              <a:ea typeface="Roboto"/>
              <a:cs typeface="Roboto"/>
              <a:sym typeface="Roboto"/>
            </a:endParaRPr>
          </a:p>
        </p:txBody>
      </p:sp>
      <p:sp>
        <p:nvSpPr>
          <p:cNvPr id="156" name="Google Shape;156;p13"/>
          <p:cNvSpPr txBox="1"/>
          <p:nvPr/>
        </p:nvSpPr>
        <p:spPr>
          <a:xfrm>
            <a:off x="27699988" y="15339800"/>
            <a:ext cx="4188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2400"/>
              <a:buFont typeface="Arial"/>
              <a:buNone/>
            </a:pPr>
            <a:r>
              <a:rPr b="1" lang="en-US" sz="2000">
                <a:solidFill>
                  <a:srgbClr val="235078"/>
                </a:solidFill>
                <a:latin typeface="Roboto"/>
                <a:ea typeface="Roboto"/>
                <a:cs typeface="Roboto"/>
                <a:sym typeface="Roboto"/>
              </a:rPr>
              <a:t>Outreach Recommendation Map</a:t>
            </a:r>
            <a:endParaRPr b="1" sz="2000">
              <a:solidFill>
                <a:srgbClr val="235078"/>
              </a:solidFill>
              <a:latin typeface="Roboto"/>
              <a:ea typeface="Roboto"/>
              <a:cs typeface="Roboto"/>
              <a:sym typeface="Roboto"/>
            </a:endParaRPr>
          </a:p>
        </p:txBody>
      </p:sp>
      <p:sp>
        <p:nvSpPr>
          <p:cNvPr id="157" name="Google Shape;157;p13"/>
          <p:cNvSpPr txBox="1"/>
          <p:nvPr/>
        </p:nvSpPr>
        <p:spPr>
          <a:xfrm>
            <a:off x="28977375" y="7004225"/>
            <a:ext cx="29001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Roboto Light"/>
                <a:ea typeface="Roboto Light"/>
                <a:cs typeface="Roboto Light"/>
                <a:sym typeface="Roboto Light"/>
              </a:rPr>
              <a:t>In the end the safety rate based on each census tract in Berkeley is calculated based on the Heuristic formula. The higher the Heuristic value is, the less risky it is in that specific area.</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efault Design">
  <a:themeElements>
    <a:clrScheme name="Verve">
      <a:dk1>
        <a:srgbClr val="000000"/>
      </a:dk1>
      <a:lt1>
        <a:srgbClr val="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